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0" r:id="rId6"/>
    <p:sldId id="269" r:id="rId7"/>
    <p:sldId id="276" r:id="rId8"/>
    <p:sldId id="274" r:id="rId9"/>
    <p:sldId id="270" r:id="rId10"/>
    <p:sldId id="261" r:id="rId11"/>
    <p:sldId id="268" r:id="rId12"/>
    <p:sldId id="263" r:id="rId13"/>
    <p:sldId id="271" r:id="rId14"/>
    <p:sldId id="272" r:id="rId15"/>
    <p:sldId id="273" r:id="rId16"/>
    <p:sldId id="264" r:id="rId17"/>
    <p:sldId id="257" r:id="rId18"/>
    <p:sldId id="267" r:id="rId19"/>
    <p:sldId id="265" r:id="rId20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AFD85D-2187-5441-B704-34BE45CFB0C8}" v="121" dt="2022-04-14T10:34:46.274"/>
    <p1510:client id="{299ECFBF-8D24-8C7F-626F-2825D4E44A30}" v="265" dt="2022-04-14T04:11:31.319"/>
    <p1510:client id="{8DAEA139-520A-5AA7-87AD-35BAD265C5BE}" v="323" dt="2022-04-14T11:07:04.807"/>
    <p1510:client id="{ABCE2D66-A34E-834D-572E-E52DA5B65920}" v="52" dt="2022-04-14T09:24:33.786"/>
    <p1510:client id="{B2BF7245-ECCE-A082-2FA0-FBEAB2535D55}" v="943" dt="2022-04-14T09:08:41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eras" userId="S::urn:spo:anon#dbdea68e6202de2abb62ffcb1db5eafdaf72cc12fa439b986904e99a4b13c9e2::" providerId="AD" clId="Web-{D8618794-B698-78A8-AA16-3506C28BFA06}"/>
    <pc:docChg chg="addSld delSld modSld">
      <pc:chgData name="Vieras" userId="S::urn:spo:anon#dbdea68e6202de2abb62ffcb1db5eafdaf72cc12fa439b986904e99a4b13c9e2::" providerId="AD" clId="Web-{D8618794-B698-78A8-AA16-3506C28BFA06}" dt="2022-04-04T11:35:58.780" v="1790" actId="20577"/>
      <pc:docMkLst>
        <pc:docMk/>
      </pc:docMkLst>
      <pc:sldChg chg="modSp">
        <pc:chgData name="Vieras" userId="S::urn:spo:anon#dbdea68e6202de2abb62ffcb1db5eafdaf72cc12fa439b986904e99a4b13c9e2::" providerId="AD" clId="Web-{D8618794-B698-78A8-AA16-3506C28BFA06}" dt="2022-04-04T11:24:17.855" v="1032" actId="20577"/>
        <pc:sldMkLst>
          <pc:docMk/>
          <pc:sldMk cId="4086690755" sldId="258"/>
        </pc:sldMkLst>
        <pc:spChg chg="mod">
          <ac:chgData name="Vieras" userId="S::urn:spo:anon#dbdea68e6202de2abb62ffcb1db5eafdaf72cc12fa439b986904e99a4b13c9e2::" providerId="AD" clId="Web-{D8618794-B698-78A8-AA16-3506C28BFA06}" dt="2022-04-04T11:24:17.855" v="1032" actId="20577"/>
          <ac:spMkLst>
            <pc:docMk/>
            <pc:sldMk cId="4086690755" sldId="258"/>
            <ac:spMk id="3" creationId="{9B433C1E-14B3-4983-A657-30989EFA71C4}"/>
          </ac:spMkLst>
        </pc:spChg>
      </pc:sldChg>
      <pc:sldChg chg="modSp new">
        <pc:chgData name="Vieras" userId="S::urn:spo:anon#dbdea68e6202de2abb62ffcb1db5eafdaf72cc12fa439b986904e99a4b13c9e2::" providerId="AD" clId="Web-{D8618794-B698-78A8-AA16-3506C28BFA06}" dt="2022-04-04T11:25:34.623" v="1119" actId="20577"/>
        <pc:sldMkLst>
          <pc:docMk/>
          <pc:sldMk cId="4165169795" sldId="259"/>
        </pc:sldMkLst>
        <pc:spChg chg="mod">
          <ac:chgData name="Vieras" userId="S::urn:spo:anon#dbdea68e6202de2abb62ffcb1db5eafdaf72cc12fa439b986904e99a4b13c9e2::" providerId="AD" clId="Web-{D8618794-B698-78A8-AA16-3506C28BFA06}" dt="2022-04-04T11:09:58.052" v="268" actId="20577"/>
          <ac:spMkLst>
            <pc:docMk/>
            <pc:sldMk cId="4165169795" sldId="259"/>
            <ac:spMk id="2" creationId="{51B90C67-55E1-CC14-EF85-5EE26714B90B}"/>
          </ac:spMkLst>
        </pc:spChg>
        <pc:spChg chg="mod">
          <ac:chgData name="Vieras" userId="S::urn:spo:anon#dbdea68e6202de2abb62ffcb1db5eafdaf72cc12fa439b986904e99a4b13c9e2::" providerId="AD" clId="Web-{D8618794-B698-78A8-AA16-3506C28BFA06}" dt="2022-04-04T11:25:34.623" v="1119" actId="20577"/>
          <ac:spMkLst>
            <pc:docMk/>
            <pc:sldMk cId="4165169795" sldId="259"/>
            <ac:spMk id="3" creationId="{A316EF62-A73A-A335-59AD-BA397E47D72B}"/>
          </ac:spMkLst>
        </pc:spChg>
      </pc:sldChg>
      <pc:sldChg chg="modSp new">
        <pc:chgData name="Vieras" userId="S::urn:spo:anon#dbdea68e6202de2abb62ffcb1db5eafdaf72cc12fa439b986904e99a4b13c9e2::" providerId="AD" clId="Web-{D8618794-B698-78A8-AA16-3506C28BFA06}" dt="2022-04-04T11:27:26.673" v="1150" actId="20577"/>
        <pc:sldMkLst>
          <pc:docMk/>
          <pc:sldMk cId="1250787960" sldId="260"/>
        </pc:sldMkLst>
        <pc:spChg chg="mod">
          <ac:chgData name="Vieras" userId="S::urn:spo:anon#dbdea68e6202de2abb62ffcb1db5eafdaf72cc12fa439b986904e99a4b13c9e2::" providerId="AD" clId="Web-{D8618794-B698-78A8-AA16-3506C28BFA06}" dt="2022-04-04T11:14:25.215" v="405" actId="20577"/>
          <ac:spMkLst>
            <pc:docMk/>
            <pc:sldMk cId="1250787960" sldId="260"/>
            <ac:spMk id="2" creationId="{E8D14912-1B44-EDF2-1E9B-BFC4BB57A9AA}"/>
          </ac:spMkLst>
        </pc:spChg>
        <pc:spChg chg="mod">
          <ac:chgData name="Vieras" userId="S::urn:spo:anon#dbdea68e6202de2abb62ffcb1db5eafdaf72cc12fa439b986904e99a4b13c9e2::" providerId="AD" clId="Web-{D8618794-B698-78A8-AA16-3506C28BFA06}" dt="2022-04-04T11:27:26.673" v="1150" actId="20577"/>
          <ac:spMkLst>
            <pc:docMk/>
            <pc:sldMk cId="1250787960" sldId="260"/>
            <ac:spMk id="3" creationId="{5F052F54-CDCE-F053-FB79-C59313683784}"/>
          </ac:spMkLst>
        </pc:spChg>
      </pc:sldChg>
      <pc:sldChg chg="modSp new">
        <pc:chgData name="Vieras" userId="S::urn:spo:anon#dbdea68e6202de2abb62ffcb1db5eafdaf72cc12fa439b986904e99a4b13c9e2::" providerId="AD" clId="Web-{D8618794-B698-78A8-AA16-3506C28BFA06}" dt="2022-04-04T11:20:16.208" v="686" actId="20577"/>
        <pc:sldMkLst>
          <pc:docMk/>
          <pc:sldMk cId="1154240600" sldId="261"/>
        </pc:sldMkLst>
        <pc:spChg chg="mod">
          <ac:chgData name="Vieras" userId="S::urn:spo:anon#dbdea68e6202de2abb62ffcb1db5eafdaf72cc12fa439b986904e99a4b13c9e2::" providerId="AD" clId="Web-{D8618794-B698-78A8-AA16-3506C28BFA06}" dt="2022-04-04T11:20:16.208" v="686" actId="20577"/>
          <ac:spMkLst>
            <pc:docMk/>
            <pc:sldMk cId="1154240600" sldId="261"/>
            <ac:spMk id="2" creationId="{64ECC8CC-8559-DF22-FEAA-2AD19E19411E}"/>
          </ac:spMkLst>
        </pc:spChg>
        <pc:spChg chg="mod">
          <ac:chgData name="Vieras" userId="S::urn:spo:anon#dbdea68e6202de2abb62ffcb1db5eafdaf72cc12fa439b986904e99a4b13c9e2::" providerId="AD" clId="Web-{D8618794-B698-78A8-AA16-3506C28BFA06}" dt="2022-04-04T11:20:02.677" v="682" actId="20577"/>
          <ac:spMkLst>
            <pc:docMk/>
            <pc:sldMk cId="1154240600" sldId="261"/>
            <ac:spMk id="3" creationId="{DD762BEB-2755-4045-2C80-89808E2F23E7}"/>
          </ac:spMkLst>
        </pc:spChg>
      </pc:sldChg>
      <pc:sldChg chg="modSp new add del">
        <pc:chgData name="Vieras" userId="S::urn:spo:anon#dbdea68e6202de2abb62ffcb1db5eafdaf72cc12fa439b986904e99a4b13c9e2::" providerId="AD" clId="Web-{D8618794-B698-78A8-AA16-3506C28BFA06}" dt="2022-04-04T11:27:05.313" v="1128" actId="20577"/>
        <pc:sldMkLst>
          <pc:docMk/>
          <pc:sldMk cId="2163398211" sldId="262"/>
        </pc:sldMkLst>
        <pc:spChg chg="mod">
          <ac:chgData name="Vieras" userId="S::urn:spo:anon#dbdea68e6202de2abb62ffcb1db5eafdaf72cc12fa439b986904e99a4b13c9e2::" providerId="AD" clId="Web-{D8618794-B698-78A8-AA16-3506C28BFA06}" dt="2022-04-04T11:20:31.240" v="700" actId="20577"/>
          <ac:spMkLst>
            <pc:docMk/>
            <pc:sldMk cId="2163398211" sldId="262"/>
            <ac:spMk id="2" creationId="{B8F11A1F-42A5-D54B-C429-288808E9DD8C}"/>
          </ac:spMkLst>
        </pc:spChg>
        <pc:spChg chg="mod">
          <ac:chgData name="Vieras" userId="S::urn:spo:anon#dbdea68e6202de2abb62ffcb1db5eafdaf72cc12fa439b986904e99a4b13c9e2::" providerId="AD" clId="Web-{D8618794-B698-78A8-AA16-3506C28BFA06}" dt="2022-04-04T11:27:05.313" v="1128" actId="20577"/>
          <ac:spMkLst>
            <pc:docMk/>
            <pc:sldMk cId="2163398211" sldId="262"/>
            <ac:spMk id="3" creationId="{957960CB-DF60-F441-EED9-0BFF26D01B6A}"/>
          </ac:spMkLst>
        </pc:spChg>
      </pc:sldChg>
      <pc:sldChg chg="modSp new">
        <pc:chgData name="Vieras" userId="S::urn:spo:anon#dbdea68e6202de2abb62ffcb1db5eafdaf72cc12fa439b986904e99a4b13c9e2::" providerId="AD" clId="Web-{D8618794-B698-78A8-AA16-3506C28BFA06}" dt="2022-04-04T11:32:03.508" v="1390" actId="20577"/>
        <pc:sldMkLst>
          <pc:docMk/>
          <pc:sldMk cId="3985270845" sldId="263"/>
        </pc:sldMkLst>
        <pc:spChg chg="mod">
          <ac:chgData name="Vieras" userId="S::urn:spo:anon#dbdea68e6202de2abb62ffcb1db5eafdaf72cc12fa439b986904e99a4b13c9e2::" providerId="AD" clId="Web-{D8618794-B698-78A8-AA16-3506C28BFA06}" dt="2022-04-04T11:28:21.502" v="1185" actId="20577"/>
          <ac:spMkLst>
            <pc:docMk/>
            <pc:sldMk cId="3985270845" sldId="263"/>
            <ac:spMk id="2" creationId="{685C2AD6-F559-CEAC-2051-E7ACC4A8FA9D}"/>
          </ac:spMkLst>
        </pc:spChg>
        <pc:spChg chg="mod">
          <ac:chgData name="Vieras" userId="S::urn:spo:anon#dbdea68e6202de2abb62ffcb1db5eafdaf72cc12fa439b986904e99a4b13c9e2::" providerId="AD" clId="Web-{D8618794-B698-78A8-AA16-3506C28BFA06}" dt="2022-04-04T11:32:03.508" v="1390" actId="20577"/>
          <ac:spMkLst>
            <pc:docMk/>
            <pc:sldMk cId="3985270845" sldId="263"/>
            <ac:spMk id="3" creationId="{85C7F539-3BA5-741D-7FD6-E41D0DEAD542}"/>
          </ac:spMkLst>
        </pc:spChg>
      </pc:sldChg>
      <pc:sldChg chg="modSp new">
        <pc:chgData name="Vieras" userId="S::urn:spo:anon#dbdea68e6202de2abb62ffcb1db5eafdaf72cc12fa439b986904e99a4b13c9e2::" providerId="AD" clId="Web-{D8618794-B698-78A8-AA16-3506C28BFA06}" dt="2022-04-04T11:35:58.780" v="1790" actId="20577"/>
        <pc:sldMkLst>
          <pc:docMk/>
          <pc:sldMk cId="1652194611" sldId="264"/>
        </pc:sldMkLst>
        <pc:spChg chg="mod">
          <ac:chgData name="Vieras" userId="S::urn:spo:anon#dbdea68e6202de2abb62ffcb1db5eafdaf72cc12fa439b986904e99a4b13c9e2::" providerId="AD" clId="Web-{D8618794-B698-78A8-AA16-3506C28BFA06}" dt="2022-04-04T11:32:10.852" v="1414" actId="20577"/>
          <ac:spMkLst>
            <pc:docMk/>
            <pc:sldMk cId="1652194611" sldId="264"/>
            <ac:spMk id="2" creationId="{0870CFE6-2655-7F74-0D73-6C00AB050930}"/>
          </ac:spMkLst>
        </pc:spChg>
        <pc:spChg chg="mod">
          <ac:chgData name="Vieras" userId="S::urn:spo:anon#dbdea68e6202de2abb62ffcb1db5eafdaf72cc12fa439b986904e99a4b13c9e2::" providerId="AD" clId="Web-{D8618794-B698-78A8-AA16-3506C28BFA06}" dt="2022-04-04T11:35:58.780" v="1790" actId="20577"/>
          <ac:spMkLst>
            <pc:docMk/>
            <pc:sldMk cId="1652194611" sldId="264"/>
            <ac:spMk id="3" creationId="{94BC46EF-5AF9-6E34-28EA-DE79DD363F28}"/>
          </ac:spMkLst>
        </pc:spChg>
      </pc:sldChg>
    </pc:docChg>
  </pc:docChgLst>
  <pc:docChgLst>
    <pc:chgData name="Vieras" userId="S::urn:spo:anon#c81e08a5df369afd16ffb9d0043288e5d9e39a6ae90b05a4c0a5e4e4309b4a8f::" providerId="AD" clId="Web-{8DAEA139-520A-5AA7-87AD-35BAD265C5BE}"/>
    <pc:docChg chg="modSld">
      <pc:chgData name="Vieras" userId="S::urn:spo:anon#c81e08a5df369afd16ffb9d0043288e5d9e39a6ae90b05a4c0a5e4e4309b4a8f::" providerId="AD" clId="Web-{8DAEA139-520A-5AA7-87AD-35BAD265C5BE}" dt="2022-04-14T11:07:04.807" v="321" actId="20577"/>
      <pc:docMkLst>
        <pc:docMk/>
      </pc:docMkLst>
      <pc:sldChg chg="modSp">
        <pc:chgData name="Vieras" userId="S::urn:spo:anon#c81e08a5df369afd16ffb9d0043288e5d9e39a6ae90b05a4c0a5e4e4309b4a8f::" providerId="AD" clId="Web-{8DAEA139-520A-5AA7-87AD-35BAD265C5BE}" dt="2022-04-14T11:07:04.807" v="321" actId="20577"/>
        <pc:sldMkLst>
          <pc:docMk/>
          <pc:sldMk cId="1154240600" sldId="261"/>
        </pc:sldMkLst>
        <pc:spChg chg="mod">
          <ac:chgData name="Vieras" userId="S::urn:spo:anon#c81e08a5df369afd16ffb9d0043288e5d9e39a6ae90b05a4c0a5e4e4309b4a8f::" providerId="AD" clId="Web-{8DAEA139-520A-5AA7-87AD-35BAD265C5BE}" dt="2022-04-14T11:07:04.807" v="321" actId="20577"/>
          <ac:spMkLst>
            <pc:docMk/>
            <pc:sldMk cId="1154240600" sldId="261"/>
            <ac:spMk id="3" creationId="{DD762BEB-2755-4045-2C80-89808E2F23E7}"/>
          </ac:spMkLst>
        </pc:spChg>
      </pc:sldChg>
      <pc:sldChg chg="modSp">
        <pc:chgData name="Vieras" userId="S::urn:spo:anon#c81e08a5df369afd16ffb9d0043288e5d9e39a6ae90b05a4c0a5e4e4309b4a8f::" providerId="AD" clId="Web-{8DAEA139-520A-5AA7-87AD-35BAD265C5BE}" dt="2022-04-14T11:01:09.300" v="221" actId="20577"/>
        <pc:sldMkLst>
          <pc:docMk/>
          <pc:sldMk cId="3195815758" sldId="268"/>
        </pc:sldMkLst>
        <pc:spChg chg="mod">
          <ac:chgData name="Vieras" userId="S::urn:spo:anon#c81e08a5df369afd16ffb9d0043288e5d9e39a6ae90b05a4c0a5e4e4309b4a8f::" providerId="AD" clId="Web-{8DAEA139-520A-5AA7-87AD-35BAD265C5BE}" dt="2022-04-14T11:01:09.300" v="221" actId="20577"/>
          <ac:spMkLst>
            <pc:docMk/>
            <pc:sldMk cId="3195815758" sldId="268"/>
            <ac:spMk id="3" creationId="{B3DE4D7A-B937-A8B3-DB40-8072F9B1B25B}"/>
          </ac:spMkLst>
        </pc:spChg>
      </pc:sldChg>
      <pc:sldChg chg="modSp">
        <pc:chgData name="Vieras" userId="S::urn:spo:anon#c81e08a5df369afd16ffb9d0043288e5d9e39a6ae90b05a4c0a5e4e4309b4a8f::" providerId="AD" clId="Web-{8DAEA139-520A-5AA7-87AD-35BAD265C5BE}" dt="2022-04-14T09:04:55.869" v="51" actId="20577"/>
        <pc:sldMkLst>
          <pc:docMk/>
          <pc:sldMk cId="2113794205" sldId="270"/>
        </pc:sldMkLst>
        <pc:spChg chg="mod">
          <ac:chgData name="Vieras" userId="S::urn:spo:anon#c81e08a5df369afd16ffb9d0043288e5d9e39a6ae90b05a4c0a5e4e4309b4a8f::" providerId="AD" clId="Web-{8DAEA139-520A-5AA7-87AD-35BAD265C5BE}" dt="2022-04-14T09:04:55.869" v="51" actId="20577"/>
          <ac:spMkLst>
            <pc:docMk/>
            <pc:sldMk cId="2113794205" sldId="270"/>
            <ac:spMk id="3" creationId="{28BA99CE-FC47-BD65-EC60-14750AA1E79C}"/>
          </ac:spMkLst>
        </pc:spChg>
      </pc:sldChg>
    </pc:docChg>
  </pc:docChgLst>
  <pc:docChgLst>
    <pc:chgData name="Vieras" userId="S::urn:spo:anon#74c26f9fff664f2e45561b1e824ebd06ecc216e102469bd638a3ac52e497adcf::" providerId="AD" clId="Web-{B2BF7245-ECCE-A082-2FA0-FBEAB2535D55}"/>
    <pc:docChg chg="addSld delSld modSld">
      <pc:chgData name="Vieras" userId="S::urn:spo:anon#74c26f9fff664f2e45561b1e824ebd06ecc216e102469bd638a3ac52e497adcf::" providerId="AD" clId="Web-{B2BF7245-ECCE-A082-2FA0-FBEAB2535D55}" dt="2022-04-14T09:08:41.026" v="946"/>
      <pc:docMkLst>
        <pc:docMk/>
      </pc:docMkLst>
      <pc:sldChg chg="modSp">
        <pc:chgData name="Vieras" userId="S::urn:spo:anon#74c26f9fff664f2e45561b1e824ebd06ecc216e102469bd638a3ac52e497adcf::" providerId="AD" clId="Web-{B2BF7245-ECCE-A082-2FA0-FBEAB2535D55}" dt="2022-04-14T07:53:50.509" v="1" actId="20577"/>
        <pc:sldMkLst>
          <pc:docMk/>
          <pc:sldMk cId="2769199280" sldId="256"/>
        </pc:sldMkLst>
        <pc:spChg chg="mod">
          <ac:chgData name="Vieras" userId="S::urn:spo:anon#74c26f9fff664f2e45561b1e824ebd06ecc216e102469bd638a3ac52e497adcf::" providerId="AD" clId="Web-{B2BF7245-ECCE-A082-2FA0-FBEAB2535D55}" dt="2022-04-14T07:53:50.509" v="1" actId="20577"/>
          <ac:spMkLst>
            <pc:docMk/>
            <pc:sldMk cId="2769199280" sldId="256"/>
            <ac:spMk id="2" creationId="{EB6137D9-074D-4C0B-B586-0067D129F459}"/>
          </ac:spMkLst>
        </pc:spChg>
      </pc:sldChg>
      <pc:sldChg chg="modSp">
        <pc:chgData name="Vieras" userId="S::urn:spo:anon#74c26f9fff664f2e45561b1e824ebd06ecc216e102469bd638a3ac52e497adcf::" providerId="AD" clId="Web-{B2BF7245-ECCE-A082-2FA0-FBEAB2535D55}" dt="2022-04-14T09:05:27.318" v="933" actId="20577"/>
        <pc:sldMkLst>
          <pc:docMk/>
          <pc:sldMk cId="4086690755" sldId="258"/>
        </pc:sldMkLst>
        <pc:spChg chg="mod">
          <ac:chgData name="Vieras" userId="S::urn:spo:anon#74c26f9fff664f2e45561b1e824ebd06ecc216e102469bd638a3ac52e497adcf::" providerId="AD" clId="Web-{B2BF7245-ECCE-A082-2FA0-FBEAB2535D55}" dt="2022-04-14T09:05:27.318" v="933" actId="20577"/>
          <ac:spMkLst>
            <pc:docMk/>
            <pc:sldMk cId="4086690755" sldId="258"/>
            <ac:spMk id="3" creationId="{9B433C1E-14B3-4983-A657-30989EFA71C4}"/>
          </ac:spMkLst>
        </pc:spChg>
      </pc:sldChg>
      <pc:sldChg chg="modSp">
        <pc:chgData name="Vieras" userId="S::urn:spo:anon#74c26f9fff664f2e45561b1e824ebd06ecc216e102469bd638a3ac52e497adcf::" providerId="AD" clId="Web-{B2BF7245-ECCE-A082-2FA0-FBEAB2535D55}" dt="2022-04-14T09:06:02.787" v="945" actId="20577"/>
        <pc:sldMkLst>
          <pc:docMk/>
          <pc:sldMk cId="4165169795" sldId="259"/>
        </pc:sldMkLst>
        <pc:spChg chg="mod">
          <ac:chgData name="Vieras" userId="S::urn:spo:anon#74c26f9fff664f2e45561b1e824ebd06ecc216e102469bd638a3ac52e497adcf::" providerId="AD" clId="Web-{B2BF7245-ECCE-A082-2FA0-FBEAB2535D55}" dt="2022-04-14T09:06:02.787" v="945" actId="20577"/>
          <ac:spMkLst>
            <pc:docMk/>
            <pc:sldMk cId="4165169795" sldId="259"/>
            <ac:spMk id="3" creationId="{A316EF62-A73A-A335-59AD-BA397E47D72B}"/>
          </ac:spMkLst>
        </pc:spChg>
      </pc:sldChg>
      <pc:sldChg chg="modSp">
        <pc:chgData name="Vieras" userId="S::urn:spo:anon#74c26f9fff664f2e45561b1e824ebd06ecc216e102469bd638a3ac52e497adcf::" providerId="AD" clId="Web-{B2BF7245-ECCE-A082-2FA0-FBEAB2535D55}" dt="2022-04-14T08:50:15.185" v="478" actId="20577"/>
        <pc:sldMkLst>
          <pc:docMk/>
          <pc:sldMk cId="1154240600" sldId="261"/>
        </pc:sldMkLst>
        <pc:spChg chg="mod">
          <ac:chgData name="Vieras" userId="S::urn:spo:anon#74c26f9fff664f2e45561b1e824ebd06ecc216e102469bd638a3ac52e497adcf::" providerId="AD" clId="Web-{B2BF7245-ECCE-A082-2FA0-FBEAB2535D55}" dt="2022-04-14T08:25:19.116" v="155" actId="20577"/>
          <ac:spMkLst>
            <pc:docMk/>
            <pc:sldMk cId="1154240600" sldId="261"/>
            <ac:spMk id="2" creationId="{64ECC8CC-8559-DF22-FEAA-2AD19E19411E}"/>
          </ac:spMkLst>
        </pc:spChg>
        <pc:spChg chg="mod">
          <ac:chgData name="Vieras" userId="S::urn:spo:anon#74c26f9fff664f2e45561b1e824ebd06ecc216e102469bd638a3ac52e497adcf::" providerId="AD" clId="Web-{B2BF7245-ECCE-A082-2FA0-FBEAB2535D55}" dt="2022-04-14T08:50:15.185" v="478" actId="20577"/>
          <ac:spMkLst>
            <pc:docMk/>
            <pc:sldMk cId="1154240600" sldId="261"/>
            <ac:spMk id="3" creationId="{DD762BEB-2755-4045-2C80-89808E2F23E7}"/>
          </ac:spMkLst>
        </pc:spChg>
      </pc:sldChg>
      <pc:sldChg chg="del">
        <pc:chgData name="Vieras" userId="S::urn:spo:anon#74c26f9fff664f2e45561b1e824ebd06ecc216e102469bd638a3ac52e497adcf::" providerId="AD" clId="Web-{B2BF7245-ECCE-A082-2FA0-FBEAB2535D55}" dt="2022-04-14T08:54:44.286" v="682"/>
        <pc:sldMkLst>
          <pc:docMk/>
          <pc:sldMk cId="1136726115" sldId="266"/>
        </pc:sldMkLst>
      </pc:sldChg>
      <pc:sldChg chg="modSp new">
        <pc:chgData name="Vieras" userId="S::urn:spo:anon#74c26f9fff664f2e45561b1e824ebd06ecc216e102469bd638a3ac52e497adcf::" providerId="AD" clId="Web-{B2BF7245-ECCE-A082-2FA0-FBEAB2535D55}" dt="2022-04-14T08:51:31.390" v="533" actId="20577"/>
        <pc:sldMkLst>
          <pc:docMk/>
          <pc:sldMk cId="3195815758" sldId="268"/>
        </pc:sldMkLst>
        <pc:spChg chg="mod">
          <ac:chgData name="Vieras" userId="S::urn:spo:anon#74c26f9fff664f2e45561b1e824ebd06ecc216e102469bd638a3ac52e497adcf::" providerId="AD" clId="Web-{B2BF7245-ECCE-A082-2FA0-FBEAB2535D55}" dt="2022-04-14T08:26:38.962" v="211" actId="20577"/>
          <ac:spMkLst>
            <pc:docMk/>
            <pc:sldMk cId="3195815758" sldId="268"/>
            <ac:spMk id="2" creationId="{EB7AF019-DE6F-C456-7D40-DB59771BCE74}"/>
          </ac:spMkLst>
        </pc:spChg>
        <pc:spChg chg="mod">
          <ac:chgData name="Vieras" userId="S::urn:spo:anon#74c26f9fff664f2e45561b1e824ebd06ecc216e102469bd638a3ac52e497adcf::" providerId="AD" clId="Web-{B2BF7245-ECCE-A082-2FA0-FBEAB2535D55}" dt="2022-04-14T08:51:31.390" v="533" actId="20577"/>
          <ac:spMkLst>
            <pc:docMk/>
            <pc:sldMk cId="3195815758" sldId="268"/>
            <ac:spMk id="3" creationId="{B3DE4D7A-B937-A8B3-DB40-8072F9B1B25B}"/>
          </ac:spMkLst>
        </pc:spChg>
      </pc:sldChg>
      <pc:sldChg chg="modSp new">
        <pc:chgData name="Vieras" userId="S::urn:spo:anon#74c26f9fff664f2e45561b1e824ebd06ecc216e102469bd638a3ac52e497adcf::" providerId="AD" clId="Web-{B2BF7245-ECCE-A082-2FA0-FBEAB2535D55}" dt="2022-04-14T08:45:41.303" v="352" actId="20577"/>
        <pc:sldMkLst>
          <pc:docMk/>
          <pc:sldMk cId="4206772773" sldId="269"/>
        </pc:sldMkLst>
        <pc:spChg chg="mod">
          <ac:chgData name="Vieras" userId="S::urn:spo:anon#74c26f9fff664f2e45561b1e824ebd06ecc216e102469bd638a3ac52e497adcf::" providerId="AD" clId="Web-{B2BF7245-ECCE-A082-2FA0-FBEAB2535D55}" dt="2022-04-14T08:43:11.097" v="300" actId="20577"/>
          <ac:spMkLst>
            <pc:docMk/>
            <pc:sldMk cId="4206772773" sldId="269"/>
            <ac:spMk id="2" creationId="{2A31B82D-14EE-11C4-A735-A990B91BB2D4}"/>
          </ac:spMkLst>
        </pc:spChg>
        <pc:spChg chg="mod">
          <ac:chgData name="Vieras" userId="S::urn:spo:anon#74c26f9fff664f2e45561b1e824ebd06ecc216e102469bd638a3ac52e497adcf::" providerId="AD" clId="Web-{B2BF7245-ECCE-A082-2FA0-FBEAB2535D55}" dt="2022-04-14T08:45:41.303" v="352" actId="20577"/>
          <ac:spMkLst>
            <pc:docMk/>
            <pc:sldMk cId="4206772773" sldId="269"/>
            <ac:spMk id="3" creationId="{8F7772A7-3245-D95E-45D5-071C42254D4F}"/>
          </ac:spMkLst>
        </pc:spChg>
      </pc:sldChg>
      <pc:sldChg chg="modSp new">
        <pc:chgData name="Vieras" userId="S::urn:spo:anon#74c26f9fff664f2e45561b1e824ebd06ecc216e102469bd638a3ac52e497adcf::" providerId="AD" clId="Web-{B2BF7245-ECCE-A082-2FA0-FBEAB2535D55}" dt="2022-04-14T08:50:00.404" v="477" actId="20577"/>
        <pc:sldMkLst>
          <pc:docMk/>
          <pc:sldMk cId="2113794205" sldId="270"/>
        </pc:sldMkLst>
        <pc:spChg chg="mod">
          <ac:chgData name="Vieras" userId="S::urn:spo:anon#74c26f9fff664f2e45561b1e824ebd06ecc216e102469bd638a3ac52e497adcf::" providerId="AD" clId="Web-{B2BF7245-ECCE-A082-2FA0-FBEAB2535D55}" dt="2022-04-14T08:45:57.337" v="361" actId="20577"/>
          <ac:spMkLst>
            <pc:docMk/>
            <pc:sldMk cId="2113794205" sldId="270"/>
            <ac:spMk id="2" creationId="{69DE0466-395F-17FD-6AAD-1724E8711DDD}"/>
          </ac:spMkLst>
        </pc:spChg>
        <pc:spChg chg="mod">
          <ac:chgData name="Vieras" userId="S::urn:spo:anon#74c26f9fff664f2e45561b1e824ebd06ecc216e102469bd638a3ac52e497adcf::" providerId="AD" clId="Web-{B2BF7245-ECCE-A082-2FA0-FBEAB2535D55}" dt="2022-04-14T08:50:00.404" v="477" actId="20577"/>
          <ac:spMkLst>
            <pc:docMk/>
            <pc:sldMk cId="2113794205" sldId="270"/>
            <ac:spMk id="3" creationId="{28BA99CE-FC47-BD65-EC60-14750AA1E79C}"/>
          </ac:spMkLst>
        </pc:spChg>
      </pc:sldChg>
      <pc:sldChg chg="modSp new">
        <pc:chgData name="Vieras" userId="S::urn:spo:anon#74c26f9fff664f2e45561b1e824ebd06ecc216e102469bd638a3ac52e497adcf::" providerId="AD" clId="Web-{B2BF7245-ECCE-A082-2FA0-FBEAB2535D55}" dt="2022-04-14T09:04:06.019" v="899" actId="20577"/>
        <pc:sldMkLst>
          <pc:docMk/>
          <pc:sldMk cId="3565007768" sldId="271"/>
        </pc:sldMkLst>
        <pc:spChg chg="mod">
          <ac:chgData name="Vieras" userId="S::urn:spo:anon#74c26f9fff664f2e45561b1e824ebd06ecc216e102469bd638a3ac52e497adcf::" providerId="AD" clId="Web-{B2BF7245-ECCE-A082-2FA0-FBEAB2535D55}" dt="2022-04-14T08:51:47.922" v="540" actId="20577"/>
          <ac:spMkLst>
            <pc:docMk/>
            <pc:sldMk cId="3565007768" sldId="271"/>
            <ac:spMk id="2" creationId="{6D0A683A-AFD4-9D2B-F7B0-AAC4D089A5E4}"/>
          </ac:spMkLst>
        </pc:spChg>
        <pc:spChg chg="mod">
          <ac:chgData name="Vieras" userId="S::urn:spo:anon#74c26f9fff664f2e45561b1e824ebd06ecc216e102469bd638a3ac52e497adcf::" providerId="AD" clId="Web-{B2BF7245-ECCE-A082-2FA0-FBEAB2535D55}" dt="2022-04-14T09:04:06.019" v="899" actId="20577"/>
          <ac:spMkLst>
            <pc:docMk/>
            <pc:sldMk cId="3565007768" sldId="271"/>
            <ac:spMk id="3" creationId="{068E8CF0-A12E-94AB-35EE-36019F967E5C}"/>
          </ac:spMkLst>
        </pc:spChg>
      </pc:sldChg>
      <pc:sldChg chg="modSp new">
        <pc:chgData name="Vieras" userId="S::urn:spo:anon#74c26f9fff664f2e45561b1e824ebd06ecc216e102469bd638a3ac52e497adcf::" providerId="AD" clId="Web-{B2BF7245-ECCE-A082-2FA0-FBEAB2535D55}" dt="2022-04-14T09:04:24.004" v="901" actId="20577"/>
        <pc:sldMkLst>
          <pc:docMk/>
          <pc:sldMk cId="1541868255" sldId="272"/>
        </pc:sldMkLst>
        <pc:spChg chg="mod">
          <ac:chgData name="Vieras" userId="S::urn:spo:anon#74c26f9fff664f2e45561b1e824ebd06ecc216e102469bd638a3ac52e497adcf::" providerId="AD" clId="Web-{B2BF7245-ECCE-A082-2FA0-FBEAB2535D55}" dt="2022-04-14T09:04:24.004" v="901" actId="20577"/>
          <ac:spMkLst>
            <pc:docMk/>
            <pc:sldMk cId="1541868255" sldId="272"/>
            <ac:spMk id="3" creationId="{C1F7CEED-0B73-9291-1245-78B06BC07858}"/>
          </ac:spMkLst>
        </pc:spChg>
      </pc:sldChg>
      <pc:sldChg chg="modSp new">
        <pc:chgData name="Vieras" userId="S::urn:spo:anon#74c26f9fff664f2e45561b1e824ebd06ecc216e102469bd638a3ac52e497adcf::" providerId="AD" clId="Web-{B2BF7245-ECCE-A082-2FA0-FBEAB2535D55}" dt="2022-04-14T09:05:13.771" v="932" actId="20577"/>
        <pc:sldMkLst>
          <pc:docMk/>
          <pc:sldMk cId="2651973975" sldId="273"/>
        </pc:sldMkLst>
        <pc:spChg chg="mod">
          <ac:chgData name="Vieras" userId="S::urn:spo:anon#74c26f9fff664f2e45561b1e824ebd06ecc216e102469bd638a3ac52e497adcf::" providerId="AD" clId="Web-{B2BF7245-ECCE-A082-2FA0-FBEAB2535D55}" dt="2022-04-14T09:05:13.771" v="932" actId="20577"/>
          <ac:spMkLst>
            <pc:docMk/>
            <pc:sldMk cId="2651973975" sldId="273"/>
            <ac:spMk id="3" creationId="{3262C14B-876E-ADCB-354F-44C13C051FA6}"/>
          </ac:spMkLst>
        </pc:spChg>
      </pc:sldChg>
      <pc:sldChg chg="new">
        <pc:chgData name="Vieras" userId="S::urn:spo:anon#74c26f9fff664f2e45561b1e824ebd06ecc216e102469bd638a3ac52e497adcf::" providerId="AD" clId="Web-{B2BF7245-ECCE-A082-2FA0-FBEAB2535D55}" dt="2022-04-14T09:08:41.026" v="946"/>
        <pc:sldMkLst>
          <pc:docMk/>
          <pc:sldMk cId="1781785182" sldId="274"/>
        </pc:sldMkLst>
      </pc:sldChg>
    </pc:docChg>
  </pc:docChgLst>
  <pc:docChgLst>
    <pc:chgData name="Vieras" userId="S::urn:spo:anon#dbdea68e6202de2abb62ffcb1db5eafdaf72cc12fa439b986904e99a4b13c9e2::" providerId="AD" clId="Web-{299ECFBF-8D24-8C7F-626F-2825D4E44A30}"/>
    <pc:docChg chg="addSld modSld">
      <pc:chgData name="Vieras" userId="S::urn:spo:anon#dbdea68e6202de2abb62ffcb1db5eafdaf72cc12fa439b986904e99a4b13c9e2::" providerId="AD" clId="Web-{299ECFBF-8D24-8C7F-626F-2825D4E44A30}" dt="2022-04-14T04:11:30.397" v="257" actId="20577"/>
      <pc:docMkLst>
        <pc:docMk/>
      </pc:docMkLst>
      <pc:sldChg chg="addSp modSp new">
        <pc:chgData name="Vieras" userId="S::urn:spo:anon#dbdea68e6202de2abb62ffcb1db5eafdaf72cc12fa439b986904e99a4b13c9e2::" providerId="AD" clId="Web-{299ECFBF-8D24-8C7F-626F-2825D4E44A30}" dt="2022-04-14T04:11:30.397" v="257" actId="20577"/>
        <pc:sldMkLst>
          <pc:docMk/>
          <pc:sldMk cId="2194009112" sldId="267"/>
        </pc:sldMkLst>
        <pc:spChg chg="mod">
          <ac:chgData name="Vieras" userId="S::urn:spo:anon#dbdea68e6202de2abb62ffcb1db5eafdaf72cc12fa439b986904e99a4b13c9e2::" providerId="AD" clId="Web-{299ECFBF-8D24-8C7F-626F-2825D4E44A30}" dt="2022-04-14T04:11:30.397" v="257" actId="20577"/>
          <ac:spMkLst>
            <pc:docMk/>
            <pc:sldMk cId="2194009112" sldId="267"/>
            <ac:spMk id="2" creationId="{90FA9ED4-7381-DF2E-5BB1-519CE8669F92}"/>
          </ac:spMkLst>
        </pc:spChg>
        <pc:spChg chg="mod">
          <ac:chgData name="Vieras" userId="S::urn:spo:anon#dbdea68e6202de2abb62ffcb1db5eafdaf72cc12fa439b986904e99a4b13c9e2::" providerId="AD" clId="Web-{299ECFBF-8D24-8C7F-626F-2825D4E44A30}" dt="2022-04-14T04:11:22.990" v="250" actId="1076"/>
          <ac:spMkLst>
            <pc:docMk/>
            <pc:sldMk cId="2194009112" sldId="267"/>
            <ac:spMk id="3" creationId="{9E7F1094-7A77-BD54-9FB3-A6FB16736DED}"/>
          </ac:spMkLst>
        </pc:spChg>
        <pc:picChg chg="add mod">
          <ac:chgData name="Vieras" userId="S::urn:spo:anon#dbdea68e6202de2abb62ffcb1db5eafdaf72cc12fa439b986904e99a4b13c9e2::" providerId="AD" clId="Web-{299ECFBF-8D24-8C7F-626F-2825D4E44A30}" dt="2022-04-14T04:11:22.975" v="249" actId="1076"/>
          <ac:picMkLst>
            <pc:docMk/>
            <pc:sldMk cId="2194009112" sldId="267"/>
            <ac:picMk id="4" creationId="{7AD4E115-A582-DE8C-95CD-40E480293EB2}"/>
          </ac:picMkLst>
        </pc:picChg>
      </pc:sldChg>
    </pc:docChg>
  </pc:docChgLst>
  <pc:docChgLst>
    <pc:chgData name="Vieras" userId="S::urn:spo:anon#dbdea68e6202de2abb62ffcb1db5eafdaf72cc12fa439b986904e99a4b13c9e2::" providerId="AD" clId="Web-{A071B92A-C290-44EC-81EC-3FB8C2D5F6EF}"/>
    <pc:docChg chg="addSld modSld">
      <pc:chgData name="Vieras" userId="S::urn:spo:anon#dbdea68e6202de2abb62ffcb1db5eafdaf72cc12fa439b986904e99a4b13c9e2::" providerId="AD" clId="Web-{A071B92A-C290-44EC-81EC-3FB8C2D5F6EF}" dt="2022-04-04T13:03:01.455" v="264" actId="20577"/>
      <pc:docMkLst>
        <pc:docMk/>
      </pc:docMkLst>
      <pc:sldChg chg="modSp">
        <pc:chgData name="Vieras" userId="S::urn:spo:anon#dbdea68e6202de2abb62ffcb1db5eafdaf72cc12fa439b986904e99a4b13c9e2::" providerId="AD" clId="Web-{A071B92A-C290-44EC-81EC-3FB8C2D5F6EF}" dt="2022-04-04T12:32:22.648" v="22" actId="20577"/>
        <pc:sldMkLst>
          <pc:docMk/>
          <pc:sldMk cId="4086690755" sldId="258"/>
        </pc:sldMkLst>
        <pc:spChg chg="mod">
          <ac:chgData name="Vieras" userId="S::urn:spo:anon#dbdea68e6202de2abb62ffcb1db5eafdaf72cc12fa439b986904e99a4b13c9e2::" providerId="AD" clId="Web-{A071B92A-C290-44EC-81EC-3FB8C2D5F6EF}" dt="2022-04-04T12:32:22.648" v="22" actId="20577"/>
          <ac:spMkLst>
            <pc:docMk/>
            <pc:sldMk cId="4086690755" sldId="258"/>
            <ac:spMk id="3" creationId="{9B433C1E-14B3-4983-A657-30989EFA71C4}"/>
          </ac:spMkLst>
        </pc:spChg>
      </pc:sldChg>
      <pc:sldChg chg="modSp">
        <pc:chgData name="Vieras" userId="S::urn:spo:anon#dbdea68e6202de2abb62ffcb1db5eafdaf72cc12fa439b986904e99a4b13c9e2::" providerId="AD" clId="Web-{A071B92A-C290-44EC-81EC-3FB8C2D5F6EF}" dt="2022-04-04T12:36:44.435" v="102" actId="20577"/>
        <pc:sldMkLst>
          <pc:docMk/>
          <pc:sldMk cId="4165169795" sldId="259"/>
        </pc:sldMkLst>
        <pc:spChg chg="mod">
          <ac:chgData name="Vieras" userId="S::urn:spo:anon#dbdea68e6202de2abb62ffcb1db5eafdaf72cc12fa439b986904e99a4b13c9e2::" providerId="AD" clId="Web-{A071B92A-C290-44EC-81EC-3FB8C2D5F6EF}" dt="2022-04-04T12:36:44.435" v="102" actId="20577"/>
          <ac:spMkLst>
            <pc:docMk/>
            <pc:sldMk cId="4165169795" sldId="259"/>
            <ac:spMk id="3" creationId="{A316EF62-A73A-A335-59AD-BA397E47D72B}"/>
          </ac:spMkLst>
        </pc:spChg>
      </pc:sldChg>
      <pc:sldChg chg="modSp">
        <pc:chgData name="Vieras" userId="S::urn:spo:anon#dbdea68e6202de2abb62ffcb1db5eafdaf72cc12fa439b986904e99a4b13c9e2::" providerId="AD" clId="Web-{A071B92A-C290-44EC-81EC-3FB8C2D5F6EF}" dt="2022-04-04T11:40:47.803" v="4" actId="20577"/>
        <pc:sldMkLst>
          <pc:docMk/>
          <pc:sldMk cId="1154240600" sldId="261"/>
        </pc:sldMkLst>
        <pc:spChg chg="mod">
          <ac:chgData name="Vieras" userId="S::urn:spo:anon#dbdea68e6202de2abb62ffcb1db5eafdaf72cc12fa439b986904e99a4b13c9e2::" providerId="AD" clId="Web-{A071B92A-C290-44EC-81EC-3FB8C2D5F6EF}" dt="2022-04-04T11:40:47.803" v="4" actId="20577"/>
          <ac:spMkLst>
            <pc:docMk/>
            <pc:sldMk cId="1154240600" sldId="261"/>
            <ac:spMk id="2" creationId="{64ECC8CC-8559-DF22-FEAA-2AD19E19411E}"/>
          </ac:spMkLst>
        </pc:spChg>
      </pc:sldChg>
      <pc:sldChg chg="modSp new">
        <pc:chgData name="Vieras" userId="S::urn:spo:anon#dbdea68e6202de2abb62ffcb1db5eafdaf72cc12fa439b986904e99a4b13c9e2::" providerId="AD" clId="Web-{A071B92A-C290-44EC-81EC-3FB8C2D5F6EF}" dt="2022-04-04T13:03:01.455" v="264" actId="20577"/>
        <pc:sldMkLst>
          <pc:docMk/>
          <pc:sldMk cId="1136726115" sldId="266"/>
        </pc:sldMkLst>
        <pc:spChg chg="mod">
          <ac:chgData name="Vieras" userId="S::urn:spo:anon#dbdea68e6202de2abb62ffcb1db5eafdaf72cc12fa439b986904e99a4b13c9e2::" providerId="AD" clId="Web-{A071B92A-C290-44EC-81EC-3FB8C2D5F6EF}" dt="2022-04-04T12:36:56.779" v="112" actId="20577"/>
          <ac:spMkLst>
            <pc:docMk/>
            <pc:sldMk cId="1136726115" sldId="266"/>
            <ac:spMk id="2" creationId="{435A0171-D666-0C4E-8ED1-C1DA709582A3}"/>
          </ac:spMkLst>
        </pc:spChg>
        <pc:spChg chg="mod">
          <ac:chgData name="Vieras" userId="S::urn:spo:anon#dbdea68e6202de2abb62ffcb1db5eafdaf72cc12fa439b986904e99a4b13c9e2::" providerId="AD" clId="Web-{A071B92A-C290-44EC-81EC-3FB8C2D5F6EF}" dt="2022-04-04T13:03:01.455" v="264" actId="20577"/>
          <ac:spMkLst>
            <pc:docMk/>
            <pc:sldMk cId="1136726115" sldId="266"/>
            <ac:spMk id="3" creationId="{DA0BDDA3-2A77-3A9C-1A58-A8AB9C312AC9}"/>
          </ac:spMkLst>
        </pc:spChg>
      </pc:sldChg>
    </pc:docChg>
  </pc:docChgLst>
  <pc:docChgLst>
    <pc:chgData name="Krista Alm" userId="18fa7d9a-d652-49df-82ba-1d2b556f0256" providerId="ADAL" clId="{7076E261-FFB3-406B-BFDC-801917F3BB80}"/>
    <pc:docChg chg="undo custSel addSld modSld modMainMaster">
      <pc:chgData name="Krista Alm" userId="18fa7d9a-d652-49df-82ba-1d2b556f0256" providerId="ADAL" clId="{7076E261-FFB3-406B-BFDC-801917F3BB80}" dt="2022-04-04T13:36:54.024" v="1117" actId="20577"/>
      <pc:docMkLst>
        <pc:docMk/>
      </pc:docMkLst>
      <pc:sldChg chg="addSp delSp modSp mod setBg">
        <pc:chgData name="Krista Alm" userId="18fa7d9a-d652-49df-82ba-1d2b556f0256" providerId="ADAL" clId="{7076E261-FFB3-406B-BFDC-801917F3BB80}" dt="2022-04-04T11:33:47.370" v="598" actId="20577"/>
        <pc:sldMkLst>
          <pc:docMk/>
          <pc:sldMk cId="2769199280" sldId="256"/>
        </pc:sldMkLst>
        <pc:spChg chg="mod">
          <ac:chgData name="Krista Alm" userId="18fa7d9a-d652-49df-82ba-1d2b556f0256" providerId="ADAL" clId="{7076E261-FFB3-406B-BFDC-801917F3BB80}" dt="2022-04-04T11:33:47.370" v="598" actId="20577"/>
          <ac:spMkLst>
            <pc:docMk/>
            <pc:sldMk cId="2769199280" sldId="256"/>
            <ac:spMk id="2" creationId="{EB6137D9-074D-4C0B-B586-0067D129F459}"/>
          </ac:spMkLst>
        </pc:spChg>
        <pc:spChg chg="del">
          <ac:chgData name="Krista Alm" userId="18fa7d9a-d652-49df-82ba-1d2b556f0256" providerId="ADAL" clId="{7076E261-FFB3-406B-BFDC-801917F3BB80}" dt="2022-04-04T11:32:39.419" v="585" actId="478"/>
          <ac:spMkLst>
            <pc:docMk/>
            <pc:sldMk cId="2769199280" sldId="256"/>
            <ac:spMk id="3" creationId="{A02D51F4-1A44-4D96-ABAB-69C1F66E4A98}"/>
          </ac:spMkLst>
        </pc:spChg>
        <pc:picChg chg="add mod">
          <ac:chgData name="Krista Alm" userId="18fa7d9a-d652-49df-82ba-1d2b556f0256" providerId="ADAL" clId="{7076E261-FFB3-406B-BFDC-801917F3BB80}" dt="2022-04-04T11:33:27.613" v="592" actId="1076"/>
          <ac:picMkLst>
            <pc:docMk/>
            <pc:sldMk cId="2769199280" sldId="256"/>
            <ac:picMk id="5" creationId="{C40EA8B8-24D7-4BCC-9265-56EBD5C85719}"/>
          </ac:picMkLst>
        </pc:picChg>
      </pc:sldChg>
      <pc:sldChg chg="modSp new mod">
        <pc:chgData name="Krista Alm" userId="18fa7d9a-d652-49df-82ba-1d2b556f0256" providerId="ADAL" clId="{7076E261-FFB3-406B-BFDC-801917F3BB80}" dt="2022-04-04T09:58:27.761" v="582" actId="113"/>
        <pc:sldMkLst>
          <pc:docMk/>
          <pc:sldMk cId="1118083621" sldId="257"/>
        </pc:sldMkLst>
        <pc:spChg chg="mod">
          <ac:chgData name="Krista Alm" userId="18fa7d9a-d652-49df-82ba-1d2b556f0256" providerId="ADAL" clId="{7076E261-FFB3-406B-BFDC-801917F3BB80}" dt="2022-04-04T09:52:35.326" v="72" actId="20577"/>
          <ac:spMkLst>
            <pc:docMk/>
            <pc:sldMk cId="1118083621" sldId="257"/>
            <ac:spMk id="2" creationId="{78CFB05B-1E5C-47CB-B2A6-ABB3D8B8E8FB}"/>
          </ac:spMkLst>
        </pc:spChg>
        <pc:spChg chg="mod">
          <ac:chgData name="Krista Alm" userId="18fa7d9a-d652-49df-82ba-1d2b556f0256" providerId="ADAL" clId="{7076E261-FFB3-406B-BFDC-801917F3BB80}" dt="2022-04-04T09:58:27.761" v="582" actId="113"/>
          <ac:spMkLst>
            <pc:docMk/>
            <pc:sldMk cId="1118083621" sldId="257"/>
            <ac:spMk id="3" creationId="{2947FA4B-DE6B-4926-A165-C284A12BE0FF}"/>
          </ac:spMkLst>
        </pc:spChg>
      </pc:sldChg>
      <pc:sldChg chg="modSp new mod">
        <pc:chgData name="Krista Alm" userId="18fa7d9a-d652-49df-82ba-1d2b556f0256" providerId="ADAL" clId="{7076E261-FFB3-406B-BFDC-801917F3BB80}" dt="2022-04-04T12:18:09.771" v="758" actId="12"/>
        <pc:sldMkLst>
          <pc:docMk/>
          <pc:sldMk cId="4086690755" sldId="258"/>
        </pc:sldMkLst>
        <pc:spChg chg="mod">
          <ac:chgData name="Krista Alm" userId="18fa7d9a-d652-49df-82ba-1d2b556f0256" providerId="ADAL" clId="{7076E261-FFB3-406B-BFDC-801917F3BB80}" dt="2022-04-04T12:18:09.771" v="758" actId="12"/>
          <ac:spMkLst>
            <pc:docMk/>
            <pc:sldMk cId="4086690755" sldId="258"/>
            <ac:spMk id="3" creationId="{9B433C1E-14B3-4983-A657-30989EFA71C4}"/>
          </ac:spMkLst>
        </pc:spChg>
      </pc:sldChg>
      <pc:sldChg chg="modSp mod">
        <pc:chgData name="Krista Alm" userId="18fa7d9a-d652-49df-82ba-1d2b556f0256" providerId="ADAL" clId="{7076E261-FFB3-406B-BFDC-801917F3BB80}" dt="2022-04-04T13:17:05.809" v="1070" actId="6549"/>
        <pc:sldMkLst>
          <pc:docMk/>
          <pc:sldMk cId="4165169795" sldId="259"/>
        </pc:sldMkLst>
        <pc:spChg chg="mod">
          <ac:chgData name="Krista Alm" userId="18fa7d9a-d652-49df-82ba-1d2b556f0256" providerId="ADAL" clId="{7076E261-FFB3-406B-BFDC-801917F3BB80}" dt="2022-04-04T13:17:05.809" v="1070" actId="6549"/>
          <ac:spMkLst>
            <pc:docMk/>
            <pc:sldMk cId="4165169795" sldId="259"/>
            <ac:spMk id="3" creationId="{A316EF62-A73A-A335-59AD-BA397E47D72B}"/>
          </ac:spMkLst>
        </pc:spChg>
      </pc:sldChg>
      <pc:sldChg chg="addSp delSp modSp mod">
        <pc:chgData name="Krista Alm" userId="18fa7d9a-d652-49df-82ba-1d2b556f0256" providerId="ADAL" clId="{7076E261-FFB3-406B-BFDC-801917F3BB80}" dt="2022-04-04T12:18:29.143" v="759" actId="12"/>
        <pc:sldMkLst>
          <pc:docMk/>
          <pc:sldMk cId="1250787960" sldId="260"/>
        </pc:sldMkLst>
        <pc:spChg chg="mod">
          <ac:chgData name="Krista Alm" userId="18fa7d9a-d652-49df-82ba-1d2b556f0256" providerId="ADAL" clId="{7076E261-FFB3-406B-BFDC-801917F3BB80}" dt="2022-04-04T12:18:29.143" v="759" actId="12"/>
          <ac:spMkLst>
            <pc:docMk/>
            <pc:sldMk cId="1250787960" sldId="260"/>
            <ac:spMk id="3" creationId="{5F052F54-CDCE-F053-FB79-C59313683784}"/>
          </ac:spMkLst>
        </pc:spChg>
        <pc:picChg chg="add del mod">
          <ac:chgData name="Krista Alm" userId="18fa7d9a-d652-49df-82ba-1d2b556f0256" providerId="ADAL" clId="{7076E261-FFB3-406B-BFDC-801917F3BB80}" dt="2022-04-04T12:13:57.536" v="714" actId="931"/>
          <ac:picMkLst>
            <pc:docMk/>
            <pc:sldMk cId="1250787960" sldId="260"/>
            <ac:picMk id="5" creationId="{6BB23C72-BF0D-43EC-BE3C-201167E87F32}"/>
          </ac:picMkLst>
        </pc:picChg>
      </pc:sldChg>
      <pc:sldChg chg="modSp mod">
        <pc:chgData name="Krista Alm" userId="18fa7d9a-d652-49df-82ba-1d2b556f0256" providerId="ADAL" clId="{7076E261-FFB3-406B-BFDC-801917F3BB80}" dt="2022-04-04T12:16:15.440" v="744" actId="113"/>
        <pc:sldMkLst>
          <pc:docMk/>
          <pc:sldMk cId="1154240600" sldId="261"/>
        </pc:sldMkLst>
        <pc:spChg chg="mod">
          <ac:chgData name="Krista Alm" userId="18fa7d9a-d652-49df-82ba-1d2b556f0256" providerId="ADAL" clId="{7076E261-FFB3-406B-BFDC-801917F3BB80}" dt="2022-04-04T12:16:15.440" v="744" actId="113"/>
          <ac:spMkLst>
            <pc:docMk/>
            <pc:sldMk cId="1154240600" sldId="261"/>
            <ac:spMk id="3" creationId="{DD762BEB-2755-4045-2C80-89808E2F23E7}"/>
          </ac:spMkLst>
        </pc:spChg>
      </pc:sldChg>
      <pc:sldChg chg="modSp mod">
        <pc:chgData name="Krista Alm" userId="18fa7d9a-d652-49df-82ba-1d2b556f0256" providerId="ADAL" clId="{7076E261-FFB3-406B-BFDC-801917F3BB80}" dt="2022-04-04T13:09:19.996" v="1051" actId="113"/>
        <pc:sldMkLst>
          <pc:docMk/>
          <pc:sldMk cId="2163398211" sldId="262"/>
        </pc:sldMkLst>
        <pc:spChg chg="mod">
          <ac:chgData name="Krista Alm" userId="18fa7d9a-d652-49df-82ba-1d2b556f0256" providerId="ADAL" clId="{7076E261-FFB3-406B-BFDC-801917F3BB80}" dt="2022-04-04T13:09:19.996" v="1051" actId="113"/>
          <ac:spMkLst>
            <pc:docMk/>
            <pc:sldMk cId="2163398211" sldId="262"/>
            <ac:spMk id="3" creationId="{957960CB-DF60-F441-EED9-0BFF26D01B6A}"/>
          </ac:spMkLst>
        </pc:spChg>
      </pc:sldChg>
      <pc:sldChg chg="modSp mod">
        <pc:chgData name="Krista Alm" userId="18fa7d9a-d652-49df-82ba-1d2b556f0256" providerId="ADAL" clId="{7076E261-FFB3-406B-BFDC-801917F3BB80}" dt="2022-04-04T12:15:03.128" v="726" actId="20577"/>
        <pc:sldMkLst>
          <pc:docMk/>
          <pc:sldMk cId="3985270845" sldId="263"/>
        </pc:sldMkLst>
        <pc:spChg chg="mod">
          <ac:chgData name="Krista Alm" userId="18fa7d9a-d652-49df-82ba-1d2b556f0256" providerId="ADAL" clId="{7076E261-FFB3-406B-BFDC-801917F3BB80}" dt="2022-04-04T12:15:03.128" v="726" actId="20577"/>
          <ac:spMkLst>
            <pc:docMk/>
            <pc:sldMk cId="3985270845" sldId="263"/>
            <ac:spMk id="2" creationId="{685C2AD6-F559-CEAC-2051-E7ACC4A8FA9D}"/>
          </ac:spMkLst>
        </pc:spChg>
        <pc:spChg chg="mod">
          <ac:chgData name="Krista Alm" userId="18fa7d9a-d652-49df-82ba-1d2b556f0256" providerId="ADAL" clId="{7076E261-FFB3-406B-BFDC-801917F3BB80}" dt="2022-04-04T11:55:13.329" v="605" actId="20577"/>
          <ac:spMkLst>
            <pc:docMk/>
            <pc:sldMk cId="3985270845" sldId="263"/>
            <ac:spMk id="3" creationId="{85C7F539-3BA5-741D-7FD6-E41D0DEAD542}"/>
          </ac:spMkLst>
        </pc:spChg>
      </pc:sldChg>
      <pc:sldChg chg="modSp mod">
        <pc:chgData name="Krista Alm" userId="18fa7d9a-d652-49df-82ba-1d2b556f0256" providerId="ADAL" clId="{7076E261-FFB3-406B-BFDC-801917F3BB80}" dt="2022-04-04T13:10:34.255" v="1061" actId="27636"/>
        <pc:sldMkLst>
          <pc:docMk/>
          <pc:sldMk cId="1652194611" sldId="264"/>
        </pc:sldMkLst>
        <pc:spChg chg="mod">
          <ac:chgData name="Krista Alm" userId="18fa7d9a-d652-49df-82ba-1d2b556f0256" providerId="ADAL" clId="{7076E261-FFB3-406B-BFDC-801917F3BB80}" dt="2022-04-04T12:15:11.406" v="727" actId="20577"/>
          <ac:spMkLst>
            <pc:docMk/>
            <pc:sldMk cId="1652194611" sldId="264"/>
            <ac:spMk id="2" creationId="{0870CFE6-2655-7F74-0D73-6C00AB050930}"/>
          </ac:spMkLst>
        </pc:spChg>
        <pc:spChg chg="mod">
          <ac:chgData name="Krista Alm" userId="18fa7d9a-d652-49df-82ba-1d2b556f0256" providerId="ADAL" clId="{7076E261-FFB3-406B-BFDC-801917F3BB80}" dt="2022-04-04T13:10:34.255" v="1061" actId="27636"/>
          <ac:spMkLst>
            <pc:docMk/>
            <pc:sldMk cId="1652194611" sldId="264"/>
            <ac:spMk id="3" creationId="{94BC46EF-5AF9-6E34-28EA-DE79DD363F28}"/>
          </ac:spMkLst>
        </pc:spChg>
      </pc:sldChg>
      <pc:sldChg chg="addSp delSp modSp new mod setBg">
        <pc:chgData name="Krista Alm" userId="18fa7d9a-d652-49df-82ba-1d2b556f0256" providerId="ADAL" clId="{7076E261-FFB3-406B-BFDC-801917F3BB80}" dt="2022-04-04T11:36:58.978" v="601" actId="26606"/>
        <pc:sldMkLst>
          <pc:docMk/>
          <pc:sldMk cId="1916759898" sldId="265"/>
        </pc:sldMkLst>
        <pc:spChg chg="del">
          <ac:chgData name="Krista Alm" userId="18fa7d9a-d652-49df-82ba-1d2b556f0256" providerId="ADAL" clId="{7076E261-FFB3-406B-BFDC-801917F3BB80}" dt="2022-04-04T11:36:58.978" v="601" actId="26606"/>
          <ac:spMkLst>
            <pc:docMk/>
            <pc:sldMk cId="1916759898" sldId="265"/>
            <ac:spMk id="2" creationId="{9B1DF0DE-9671-4C9C-96CB-95E9F3BFFE86}"/>
          </ac:spMkLst>
        </pc:spChg>
        <pc:spChg chg="del">
          <ac:chgData name="Krista Alm" userId="18fa7d9a-d652-49df-82ba-1d2b556f0256" providerId="ADAL" clId="{7076E261-FFB3-406B-BFDC-801917F3BB80}" dt="2022-04-04T11:36:56.984" v="600" actId="931"/>
          <ac:spMkLst>
            <pc:docMk/>
            <pc:sldMk cId="1916759898" sldId="265"/>
            <ac:spMk id="3" creationId="{552BD282-DE3D-4775-A483-F8684C79034D}"/>
          </ac:spMkLst>
        </pc:spChg>
        <pc:spChg chg="add">
          <ac:chgData name="Krista Alm" userId="18fa7d9a-d652-49df-82ba-1d2b556f0256" providerId="ADAL" clId="{7076E261-FFB3-406B-BFDC-801917F3BB80}" dt="2022-04-04T11:36:58.978" v="601" actId="26606"/>
          <ac:spMkLst>
            <pc:docMk/>
            <pc:sldMk cId="1916759898" sldId="265"/>
            <ac:spMk id="10" creationId="{42A4FC2C-047E-45A5-965D-8E1E3BF09BC6}"/>
          </ac:spMkLst>
        </pc:spChg>
        <pc:picChg chg="add mod">
          <ac:chgData name="Krista Alm" userId="18fa7d9a-d652-49df-82ba-1d2b556f0256" providerId="ADAL" clId="{7076E261-FFB3-406B-BFDC-801917F3BB80}" dt="2022-04-04T11:36:58.978" v="601" actId="26606"/>
          <ac:picMkLst>
            <pc:docMk/>
            <pc:sldMk cId="1916759898" sldId="265"/>
            <ac:picMk id="5" creationId="{B5B0AF9F-3CB9-4793-A72F-F5B479948CC0}"/>
          </ac:picMkLst>
        </pc:picChg>
      </pc:sldChg>
      <pc:sldChg chg="addSp modSp mod">
        <pc:chgData name="Krista Alm" userId="18fa7d9a-d652-49df-82ba-1d2b556f0256" providerId="ADAL" clId="{7076E261-FFB3-406B-BFDC-801917F3BB80}" dt="2022-04-04T13:36:54.024" v="1117" actId="20577"/>
        <pc:sldMkLst>
          <pc:docMk/>
          <pc:sldMk cId="1136726115" sldId="266"/>
        </pc:sldMkLst>
        <pc:spChg chg="mod">
          <ac:chgData name="Krista Alm" userId="18fa7d9a-d652-49df-82ba-1d2b556f0256" providerId="ADAL" clId="{7076E261-FFB3-406B-BFDC-801917F3BB80}" dt="2022-04-04T13:36:54.024" v="1117" actId="20577"/>
          <ac:spMkLst>
            <pc:docMk/>
            <pc:sldMk cId="1136726115" sldId="266"/>
            <ac:spMk id="3" creationId="{DA0BDDA3-2A77-3A9C-1A58-A8AB9C312AC9}"/>
          </ac:spMkLst>
        </pc:spChg>
        <pc:picChg chg="add mod">
          <ac:chgData name="Krista Alm" userId="18fa7d9a-d652-49df-82ba-1d2b556f0256" providerId="ADAL" clId="{7076E261-FFB3-406B-BFDC-801917F3BB80}" dt="2022-04-04T12:41:22.276" v="766" actId="14100"/>
          <ac:picMkLst>
            <pc:docMk/>
            <pc:sldMk cId="1136726115" sldId="266"/>
            <ac:picMk id="5" creationId="{86B37F4B-59BC-4EA6-A841-6F548A6EA028}"/>
          </ac:picMkLst>
        </pc:picChg>
      </pc:sldChg>
      <pc:sldMasterChg chg="setBg modSldLayout">
        <pc:chgData name="Krista Alm" userId="18fa7d9a-d652-49df-82ba-1d2b556f0256" providerId="ADAL" clId="{7076E261-FFB3-406B-BFDC-801917F3BB80}" dt="2022-04-04T09:40:20" v="3"/>
        <pc:sldMasterMkLst>
          <pc:docMk/>
          <pc:sldMasterMk cId="3709606750" sldId="2147483648"/>
        </pc:sldMasterMkLst>
        <pc:sldLayoutChg chg="setBg">
          <pc:chgData name="Krista Alm" userId="18fa7d9a-d652-49df-82ba-1d2b556f0256" providerId="ADAL" clId="{7076E261-FFB3-406B-BFDC-801917F3BB80}" dt="2022-04-04T09:40:20" v="3"/>
          <pc:sldLayoutMkLst>
            <pc:docMk/>
            <pc:sldMasterMk cId="3709606750" sldId="2147483648"/>
            <pc:sldLayoutMk cId="491981692" sldId="2147483649"/>
          </pc:sldLayoutMkLst>
        </pc:sldLayoutChg>
        <pc:sldLayoutChg chg="setBg">
          <pc:chgData name="Krista Alm" userId="18fa7d9a-d652-49df-82ba-1d2b556f0256" providerId="ADAL" clId="{7076E261-FFB3-406B-BFDC-801917F3BB80}" dt="2022-04-04T09:40:20" v="3"/>
          <pc:sldLayoutMkLst>
            <pc:docMk/>
            <pc:sldMasterMk cId="3709606750" sldId="2147483648"/>
            <pc:sldLayoutMk cId="4052054345" sldId="2147483650"/>
          </pc:sldLayoutMkLst>
        </pc:sldLayoutChg>
        <pc:sldLayoutChg chg="setBg">
          <pc:chgData name="Krista Alm" userId="18fa7d9a-d652-49df-82ba-1d2b556f0256" providerId="ADAL" clId="{7076E261-FFB3-406B-BFDC-801917F3BB80}" dt="2022-04-04T09:40:20" v="3"/>
          <pc:sldLayoutMkLst>
            <pc:docMk/>
            <pc:sldMasterMk cId="3709606750" sldId="2147483648"/>
            <pc:sldLayoutMk cId="1934445697" sldId="2147483651"/>
          </pc:sldLayoutMkLst>
        </pc:sldLayoutChg>
        <pc:sldLayoutChg chg="setBg">
          <pc:chgData name="Krista Alm" userId="18fa7d9a-d652-49df-82ba-1d2b556f0256" providerId="ADAL" clId="{7076E261-FFB3-406B-BFDC-801917F3BB80}" dt="2022-04-04T09:40:20" v="3"/>
          <pc:sldLayoutMkLst>
            <pc:docMk/>
            <pc:sldMasterMk cId="3709606750" sldId="2147483648"/>
            <pc:sldLayoutMk cId="3618205559" sldId="2147483652"/>
          </pc:sldLayoutMkLst>
        </pc:sldLayoutChg>
        <pc:sldLayoutChg chg="setBg">
          <pc:chgData name="Krista Alm" userId="18fa7d9a-d652-49df-82ba-1d2b556f0256" providerId="ADAL" clId="{7076E261-FFB3-406B-BFDC-801917F3BB80}" dt="2022-04-04T09:40:20" v="3"/>
          <pc:sldLayoutMkLst>
            <pc:docMk/>
            <pc:sldMasterMk cId="3709606750" sldId="2147483648"/>
            <pc:sldLayoutMk cId="4124472673" sldId="2147483653"/>
          </pc:sldLayoutMkLst>
        </pc:sldLayoutChg>
        <pc:sldLayoutChg chg="setBg">
          <pc:chgData name="Krista Alm" userId="18fa7d9a-d652-49df-82ba-1d2b556f0256" providerId="ADAL" clId="{7076E261-FFB3-406B-BFDC-801917F3BB80}" dt="2022-04-04T09:40:20" v="3"/>
          <pc:sldLayoutMkLst>
            <pc:docMk/>
            <pc:sldMasterMk cId="3709606750" sldId="2147483648"/>
            <pc:sldLayoutMk cId="1254786969" sldId="2147483654"/>
          </pc:sldLayoutMkLst>
        </pc:sldLayoutChg>
        <pc:sldLayoutChg chg="setBg">
          <pc:chgData name="Krista Alm" userId="18fa7d9a-d652-49df-82ba-1d2b556f0256" providerId="ADAL" clId="{7076E261-FFB3-406B-BFDC-801917F3BB80}" dt="2022-04-04T09:40:20" v="3"/>
          <pc:sldLayoutMkLst>
            <pc:docMk/>
            <pc:sldMasterMk cId="3709606750" sldId="2147483648"/>
            <pc:sldLayoutMk cId="583329744" sldId="2147483655"/>
          </pc:sldLayoutMkLst>
        </pc:sldLayoutChg>
        <pc:sldLayoutChg chg="setBg">
          <pc:chgData name="Krista Alm" userId="18fa7d9a-d652-49df-82ba-1d2b556f0256" providerId="ADAL" clId="{7076E261-FFB3-406B-BFDC-801917F3BB80}" dt="2022-04-04T09:40:20" v="3"/>
          <pc:sldLayoutMkLst>
            <pc:docMk/>
            <pc:sldMasterMk cId="3709606750" sldId="2147483648"/>
            <pc:sldLayoutMk cId="280306584" sldId="2147483656"/>
          </pc:sldLayoutMkLst>
        </pc:sldLayoutChg>
        <pc:sldLayoutChg chg="setBg">
          <pc:chgData name="Krista Alm" userId="18fa7d9a-d652-49df-82ba-1d2b556f0256" providerId="ADAL" clId="{7076E261-FFB3-406B-BFDC-801917F3BB80}" dt="2022-04-04T09:40:20" v="3"/>
          <pc:sldLayoutMkLst>
            <pc:docMk/>
            <pc:sldMasterMk cId="3709606750" sldId="2147483648"/>
            <pc:sldLayoutMk cId="219638659" sldId="2147483657"/>
          </pc:sldLayoutMkLst>
        </pc:sldLayoutChg>
        <pc:sldLayoutChg chg="setBg">
          <pc:chgData name="Krista Alm" userId="18fa7d9a-d652-49df-82ba-1d2b556f0256" providerId="ADAL" clId="{7076E261-FFB3-406B-BFDC-801917F3BB80}" dt="2022-04-04T09:40:20" v="3"/>
          <pc:sldLayoutMkLst>
            <pc:docMk/>
            <pc:sldMasterMk cId="3709606750" sldId="2147483648"/>
            <pc:sldLayoutMk cId="2540374610" sldId="2147483658"/>
          </pc:sldLayoutMkLst>
        </pc:sldLayoutChg>
        <pc:sldLayoutChg chg="setBg">
          <pc:chgData name="Krista Alm" userId="18fa7d9a-d652-49df-82ba-1d2b556f0256" providerId="ADAL" clId="{7076E261-FFB3-406B-BFDC-801917F3BB80}" dt="2022-04-04T09:40:20" v="3"/>
          <pc:sldLayoutMkLst>
            <pc:docMk/>
            <pc:sldMasterMk cId="3709606750" sldId="2147483648"/>
            <pc:sldLayoutMk cId="2547594127" sldId="2147483659"/>
          </pc:sldLayoutMkLst>
        </pc:sldLayoutChg>
      </pc:sldMasterChg>
    </pc:docChg>
  </pc:docChgLst>
  <pc:docChgLst>
    <pc:chgData name="Tiina Mäkinen" userId="S::tiina.makinen@suomenfysioterapeutit.fi::534b1d52-4c72-4f16-9e39-4417670bfa38" providerId="AD" clId="Web-{ABCE2D66-A34E-834D-572E-E52DA5B65920}"/>
    <pc:docChg chg="addSld modSld">
      <pc:chgData name="Tiina Mäkinen" userId="S::tiina.makinen@suomenfysioterapeutit.fi::534b1d52-4c72-4f16-9e39-4417670bfa38" providerId="AD" clId="Web-{ABCE2D66-A34E-834D-572E-E52DA5B65920}" dt="2022-04-14T09:24:33.786" v="48"/>
      <pc:docMkLst>
        <pc:docMk/>
      </pc:docMkLst>
      <pc:sldChg chg="addSp delSp modSp mod setBg setClrOvrMap">
        <pc:chgData name="Tiina Mäkinen" userId="S::tiina.makinen@suomenfysioterapeutit.fi::534b1d52-4c72-4f16-9e39-4417670bfa38" providerId="AD" clId="Web-{ABCE2D66-A34E-834D-572E-E52DA5B65920}" dt="2022-04-14T09:23:36.191" v="44"/>
        <pc:sldMkLst>
          <pc:docMk/>
          <pc:sldMk cId="1781785182" sldId="274"/>
        </pc:sldMkLst>
        <pc:spChg chg="mod">
          <ac:chgData name="Tiina Mäkinen" userId="S::tiina.makinen@suomenfysioterapeutit.fi::534b1d52-4c72-4f16-9e39-4417670bfa38" providerId="AD" clId="Web-{ABCE2D66-A34E-834D-572E-E52DA5B65920}" dt="2022-04-14T09:23:36.191" v="44"/>
          <ac:spMkLst>
            <pc:docMk/>
            <pc:sldMk cId="1781785182" sldId="274"/>
            <ac:spMk id="2" creationId="{EB435C8E-B86A-D532-5FF8-D4E3ADC821D1}"/>
          </ac:spMkLst>
        </pc:spChg>
        <pc:spChg chg="mod ord">
          <ac:chgData name="Tiina Mäkinen" userId="S::tiina.makinen@suomenfysioterapeutit.fi::534b1d52-4c72-4f16-9e39-4417670bfa38" providerId="AD" clId="Web-{ABCE2D66-A34E-834D-572E-E52DA5B65920}" dt="2022-04-14T09:23:36.191" v="44"/>
          <ac:spMkLst>
            <pc:docMk/>
            <pc:sldMk cId="1781785182" sldId="274"/>
            <ac:spMk id="3" creationId="{6204FB90-7884-7973-018D-7E88A3BDF22A}"/>
          </ac:spMkLst>
        </pc:spChg>
        <pc:spChg chg="add">
          <ac:chgData name="Tiina Mäkinen" userId="S::tiina.makinen@suomenfysioterapeutit.fi::534b1d52-4c72-4f16-9e39-4417670bfa38" providerId="AD" clId="Web-{ABCE2D66-A34E-834D-572E-E52DA5B65920}" dt="2022-04-14T09:23:36.191" v="44"/>
          <ac:spMkLst>
            <pc:docMk/>
            <pc:sldMk cId="1781785182" sldId="274"/>
            <ac:spMk id="8" creationId="{A3BAF07C-C39E-42EB-BB22-8D46691D9735}"/>
          </ac:spMkLst>
        </pc:spChg>
        <pc:spChg chg="add del">
          <ac:chgData name="Tiina Mäkinen" userId="S::tiina.makinen@suomenfysioterapeutit.fi::534b1d52-4c72-4f16-9e39-4417670bfa38" providerId="AD" clId="Web-{ABCE2D66-A34E-834D-572E-E52DA5B65920}" dt="2022-04-14T09:22:51.627" v="19"/>
          <ac:spMkLst>
            <pc:docMk/>
            <pc:sldMk cId="1781785182" sldId="274"/>
            <ac:spMk id="11" creationId="{D2B783EE-0239-4717-BBEA-8C9EAC61C824}"/>
          </ac:spMkLst>
        </pc:spChg>
        <pc:spChg chg="add del">
          <ac:chgData name="Tiina Mäkinen" userId="S::tiina.makinen@suomenfysioterapeutit.fi::534b1d52-4c72-4f16-9e39-4417670bfa38" providerId="AD" clId="Web-{ABCE2D66-A34E-834D-572E-E52DA5B65920}" dt="2022-04-14T09:22:51.627" v="19"/>
          <ac:spMkLst>
            <pc:docMk/>
            <pc:sldMk cId="1781785182" sldId="274"/>
            <ac:spMk id="13" creationId="{A7B99495-F43F-4D80-A44F-2CB4764EB90B}"/>
          </ac:spMkLst>
        </pc:spChg>
        <pc:spChg chg="add del">
          <ac:chgData name="Tiina Mäkinen" userId="S::tiina.makinen@suomenfysioterapeutit.fi::534b1d52-4c72-4f16-9e39-4417670bfa38" providerId="AD" clId="Web-{ABCE2D66-A34E-834D-572E-E52DA5B65920}" dt="2022-04-14T09:22:51.627" v="19"/>
          <ac:spMkLst>
            <pc:docMk/>
            <pc:sldMk cId="1781785182" sldId="274"/>
            <ac:spMk id="15" creationId="{70BEB1E7-2F88-40BC-B73D-42E5B6F80BFC}"/>
          </ac:spMkLst>
        </pc:spChg>
        <pc:grpChg chg="add">
          <ac:chgData name="Tiina Mäkinen" userId="S::tiina.makinen@suomenfysioterapeutit.fi::534b1d52-4c72-4f16-9e39-4417670bfa38" providerId="AD" clId="Web-{ABCE2D66-A34E-834D-572E-E52DA5B65920}" dt="2022-04-14T09:23:36.191" v="44"/>
          <ac:grpSpMkLst>
            <pc:docMk/>
            <pc:sldMk cId="1781785182" sldId="274"/>
            <ac:grpSpMk id="9" creationId="{D8E9CF54-0466-4261-9E62-0249E60E1886}"/>
          </ac:grpSpMkLst>
        </pc:grpChg>
        <pc:picChg chg="add mod ord">
          <ac:chgData name="Tiina Mäkinen" userId="S::tiina.makinen@suomenfysioterapeutit.fi::534b1d52-4c72-4f16-9e39-4417670bfa38" providerId="AD" clId="Web-{ABCE2D66-A34E-834D-572E-E52DA5B65920}" dt="2022-04-14T09:23:36.191" v="44"/>
          <ac:picMkLst>
            <pc:docMk/>
            <pc:sldMk cId="1781785182" sldId="274"/>
            <ac:picMk id="4" creationId="{4296116A-C774-9E3B-F0F4-05C3E93DEC43}"/>
          </ac:picMkLst>
        </pc:picChg>
        <pc:picChg chg="add del mod">
          <ac:chgData name="Tiina Mäkinen" userId="S::tiina.makinen@suomenfysioterapeutit.fi::534b1d52-4c72-4f16-9e39-4417670bfa38" providerId="AD" clId="Web-{ABCE2D66-A34E-834D-572E-E52DA5B65920}" dt="2022-04-14T09:18:36.106" v="7"/>
          <ac:picMkLst>
            <pc:docMk/>
            <pc:sldMk cId="1781785182" sldId="274"/>
            <ac:picMk id="5" creationId="{DDC1CB30-C686-9614-75A3-B8898423E651}"/>
          </ac:picMkLst>
        </pc:picChg>
        <pc:picChg chg="add mod">
          <ac:chgData name="Tiina Mäkinen" userId="S::tiina.makinen@suomenfysioterapeutit.fi::534b1d52-4c72-4f16-9e39-4417670bfa38" providerId="AD" clId="Web-{ABCE2D66-A34E-834D-572E-E52DA5B65920}" dt="2022-04-14T09:23:36.191" v="44"/>
          <ac:picMkLst>
            <pc:docMk/>
            <pc:sldMk cId="1781785182" sldId="274"/>
            <ac:picMk id="6" creationId="{5D146F0C-DA4F-A928-A37C-293B0AFB476B}"/>
          </ac:picMkLst>
        </pc:picChg>
      </pc:sldChg>
      <pc:sldChg chg="addSp delSp modSp new">
        <pc:chgData name="Tiina Mäkinen" userId="S::tiina.makinen@suomenfysioterapeutit.fi::534b1d52-4c72-4f16-9e39-4417670bfa38" providerId="AD" clId="Web-{ABCE2D66-A34E-834D-572E-E52DA5B65920}" dt="2022-04-14T09:18:53.997" v="13" actId="14100"/>
        <pc:sldMkLst>
          <pc:docMk/>
          <pc:sldMk cId="257320634" sldId="275"/>
        </pc:sldMkLst>
        <pc:spChg chg="del mod">
          <ac:chgData name="Tiina Mäkinen" userId="S::tiina.makinen@suomenfysioterapeutit.fi::534b1d52-4c72-4f16-9e39-4417670bfa38" providerId="AD" clId="Web-{ABCE2D66-A34E-834D-572E-E52DA5B65920}" dt="2022-04-14T09:18:45.810" v="10"/>
          <ac:spMkLst>
            <pc:docMk/>
            <pc:sldMk cId="257320634" sldId="275"/>
            <ac:spMk id="3" creationId="{B75D7E9F-BF6B-78CA-F747-3AB947FEB142}"/>
          </ac:spMkLst>
        </pc:spChg>
        <pc:picChg chg="add mod ord">
          <ac:chgData name="Tiina Mäkinen" userId="S::tiina.makinen@suomenfysioterapeutit.fi::534b1d52-4c72-4f16-9e39-4417670bfa38" providerId="AD" clId="Web-{ABCE2D66-A34E-834D-572E-E52DA5B65920}" dt="2022-04-14T09:18:53.997" v="13" actId="14100"/>
          <ac:picMkLst>
            <pc:docMk/>
            <pc:sldMk cId="257320634" sldId="275"/>
            <ac:picMk id="4" creationId="{405CF2C2-D692-8ABC-D00D-5042293A475A}"/>
          </ac:picMkLst>
        </pc:picChg>
      </pc:sldChg>
      <pc:sldChg chg="addSp delSp modSp new mod setBg">
        <pc:chgData name="Tiina Mäkinen" userId="S::tiina.makinen@suomenfysioterapeutit.fi::534b1d52-4c72-4f16-9e39-4417670bfa38" providerId="AD" clId="Web-{ABCE2D66-A34E-834D-572E-E52DA5B65920}" dt="2022-04-14T09:24:33.786" v="48"/>
        <pc:sldMkLst>
          <pc:docMk/>
          <pc:sldMk cId="2397124733" sldId="276"/>
        </pc:sldMkLst>
        <pc:spChg chg="add del">
          <ac:chgData name="Tiina Mäkinen" userId="S::tiina.makinen@suomenfysioterapeutit.fi::534b1d52-4c72-4f16-9e39-4417670bfa38" providerId="AD" clId="Web-{ABCE2D66-A34E-834D-572E-E52DA5B65920}" dt="2022-04-14T09:24:33.786" v="48"/>
          <ac:spMkLst>
            <pc:docMk/>
            <pc:sldMk cId="2397124733" sldId="276"/>
            <ac:spMk id="2" creationId="{B885DBB4-4073-67B4-C781-66103480930A}"/>
          </ac:spMkLst>
        </pc:spChg>
        <pc:spChg chg="del">
          <ac:chgData name="Tiina Mäkinen" userId="S::tiina.makinen@suomenfysioterapeutit.fi::534b1d52-4c72-4f16-9e39-4417670bfa38" providerId="AD" clId="Web-{ABCE2D66-A34E-834D-572E-E52DA5B65920}" dt="2022-04-14T09:24:19.832" v="46"/>
          <ac:spMkLst>
            <pc:docMk/>
            <pc:sldMk cId="2397124733" sldId="276"/>
            <ac:spMk id="3" creationId="{5E5100A1-089D-695F-56B2-02AADC1B6BF4}"/>
          </ac:spMkLst>
        </pc:spChg>
        <pc:spChg chg="add del">
          <ac:chgData name="Tiina Mäkinen" userId="S::tiina.makinen@suomenfysioterapeutit.fi::534b1d52-4c72-4f16-9e39-4417670bfa38" providerId="AD" clId="Web-{ABCE2D66-A34E-834D-572E-E52DA5B65920}" dt="2022-04-14T09:24:33.786" v="48"/>
          <ac:spMkLst>
            <pc:docMk/>
            <pc:sldMk cId="2397124733" sldId="276"/>
            <ac:spMk id="9" creationId="{6680F1D3-7650-4307-A001-0163AD371D29}"/>
          </ac:spMkLst>
        </pc:spChg>
        <pc:picChg chg="add mod ord">
          <ac:chgData name="Tiina Mäkinen" userId="S::tiina.makinen@suomenfysioterapeutit.fi::534b1d52-4c72-4f16-9e39-4417670bfa38" providerId="AD" clId="Web-{ABCE2D66-A34E-834D-572E-E52DA5B65920}" dt="2022-04-14T09:24:33.786" v="48"/>
          <ac:picMkLst>
            <pc:docMk/>
            <pc:sldMk cId="2397124733" sldId="276"/>
            <ac:picMk id="4" creationId="{3B1C6790-C5A9-C0D0-F0B5-240C5B81BB5D}"/>
          </ac:picMkLst>
        </pc:picChg>
      </pc:sldChg>
    </pc:docChg>
  </pc:docChgLst>
  <pc:docChgLst>
    <pc:chgData name="Vieras" userId="S::urn:spo:anon#dbdea68e6202de2abb62ffcb1db5eafdaf72cc12fa439b986904e99a4b13c9e2::" providerId="AD" clId="Web-{ADD055F5-19DE-1C79-AF92-92BAD04C5B36}"/>
    <pc:docChg chg="modSld">
      <pc:chgData name="Vieras" userId="S::urn:spo:anon#dbdea68e6202de2abb62ffcb1db5eafdaf72cc12fa439b986904e99a4b13c9e2::" providerId="AD" clId="Web-{ADD055F5-19DE-1C79-AF92-92BAD04C5B36}" dt="2022-04-04T12:21:32.290" v="151" actId="20577"/>
      <pc:docMkLst>
        <pc:docMk/>
      </pc:docMkLst>
      <pc:sldChg chg="modSp">
        <pc:chgData name="Vieras" userId="S::urn:spo:anon#dbdea68e6202de2abb62ffcb1db5eafdaf72cc12fa439b986904e99a4b13c9e2::" providerId="AD" clId="Web-{ADD055F5-19DE-1C79-AF92-92BAD04C5B36}" dt="2022-04-04T12:21:32.290" v="151" actId="20577"/>
        <pc:sldMkLst>
          <pc:docMk/>
          <pc:sldMk cId="4165169795" sldId="259"/>
        </pc:sldMkLst>
        <pc:spChg chg="mod">
          <ac:chgData name="Vieras" userId="S::urn:spo:anon#dbdea68e6202de2abb62ffcb1db5eafdaf72cc12fa439b986904e99a4b13c9e2::" providerId="AD" clId="Web-{ADD055F5-19DE-1C79-AF92-92BAD04C5B36}" dt="2022-04-04T12:21:32.290" v="151" actId="20577"/>
          <ac:spMkLst>
            <pc:docMk/>
            <pc:sldMk cId="4165169795" sldId="259"/>
            <ac:spMk id="3" creationId="{A316EF62-A73A-A335-59AD-BA397E47D72B}"/>
          </ac:spMkLst>
        </pc:spChg>
      </pc:sldChg>
    </pc:docChg>
  </pc:docChgLst>
  <pc:docChgLst>
    <pc:chgData name="Tiina Mäkinen" userId="534b1d52-4c72-4f16-9e39-4417670bfa38" providerId="ADAL" clId="{25AFD85D-2187-5441-B704-34BE45CFB0C8}"/>
    <pc:docChg chg="undo custSel addSld delSld modSld sldOrd">
      <pc:chgData name="Tiina Mäkinen" userId="534b1d52-4c72-4f16-9e39-4417670bfa38" providerId="ADAL" clId="{25AFD85D-2187-5441-B704-34BE45CFB0C8}" dt="2022-04-14T10:34:46.275" v="392" actId="15"/>
      <pc:docMkLst>
        <pc:docMk/>
      </pc:docMkLst>
      <pc:sldChg chg="modSp mod">
        <pc:chgData name="Tiina Mäkinen" userId="534b1d52-4c72-4f16-9e39-4417670bfa38" providerId="ADAL" clId="{25AFD85D-2187-5441-B704-34BE45CFB0C8}" dt="2022-04-14T10:21:25.993" v="387" actId="20577"/>
        <pc:sldMkLst>
          <pc:docMk/>
          <pc:sldMk cId="1154240600" sldId="261"/>
        </pc:sldMkLst>
        <pc:spChg chg="mod">
          <ac:chgData name="Tiina Mäkinen" userId="534b1d52-4c72-4f16-9e39-4417670bfa38" providerId="ADAL" clId="{25AFD85D-2187-5441-B704-34BE45CFB0C8}" dt="2022-04-14T10:21:25.993" v="387" actId="20577"/>
          <ac:spMkLst>
            <pc:docMk/>
            <pc:sldMk cId="1154240600" sldId="261"/>
            <ac:spMk id="3" creationId="{DD762BEB-2755-4045-2C80-89808E2F23E7}"/>
          </ac:spMkLst>
        </pc:spChg>
      </pc:sldChg>
      <pc:sldChg chg="modSp mod">
        <pc:chgData name="Tiina Mäkinen" userId="534b1d52-4c72-4f16-9e39-4417670bfa38" providerId="ADAL" clId="{25AFD85D-2187-5441-B704-34BE45CFB0C8}" dt="2022-04-14T09:51:33.688" v="244" actId="20577"/>
        <pc:sldMkLst>
          <pc:docMk/>
          <pc:sldMk cId="3195815758" sldId="268"/>
        </pc:sldMkLst>
        <pc:spChg chg="mod">
          <ac:chgData name="Tiina Mäkinen" userId="534b1d52-4c72-4f16-9e39-4417670bfa38" providerId="ADAL" clId="{25AFD85D-2187-5441-B704-34BE45CFB0C8}" dt="2022-04-14T09:51:33.688" v="244" actId="20577"/>
          <ac:spMkLst>
            <pc:docMk/>
            <pc:sldMk cId="3195815758" sldId="268"/>
            <ac:spMk id="3" creationId="{B3DE4D7A-B937-A8B3-DB40-8072F9B1B25B}"/>
          </ac:spMkLst>
        </pc:spChg>
      </pc:sldChg>
      <pc:sldChg chg="addSp delSp modSp mod setBg">
        <pc:chgData name="Tiina Mäkinen" userId="534b1d52-4c72-4f16-9e39-4417670bfa38" providerId="ADAL" clId="{25AFD85D-2187-5441-B704-34BE45CFB0C8}" dt="2022-04-14T09:56:10.256" v="335" actId="20577"/>
        <pc:sldMkLst>
          <pc:docMk/>
          <pc:sldMk cId="4206772773" sldId="269"/>
        </pc:sldMkLst>
        <pc:spChg chg="mod">
          <ac:chgData name="Tiina Mäkinen" userId="534b1d52-4c72-4f16-9e39-4417670bfa38" providerId="ADAL" clId="{25AFD85D-2187-5441-B704-34BE45CFB0C8}" dt="2022-04-14T09:56:10.256" v="335" actId="20577"/>
          <ac:spMkLst>
            <pc:docMk/>
            <pc:sldMk cId="4206772773" sldId="269"/>
            <ac:spMk id="2" creationId="{2A31B82D-14EE-11C4-A735-A990B91BB2D4}"/>
          </ac:spMkLst>
        </pc:spChg>
        <pc:spChg chg="mod ord">
          <ac:chgData name="Tiina Mäkinen" userId="534b1d52-4c72-4f16-9e39-4417670bfa38" providerId="ADAL" clId="{25AFD85D-2187-5441-B704-34BE45CFB0C8}" dt="2022-04-14T09:46:55.497" v="75" actId="14100"/>
          <ac:spMkLst>
            <pc:docMk/>
            <pc:sldMk cId="4206772773" sldId="269"/>
            <ac:spMk id="3" creationId="{8F7772A7-3245-D95E-45D5-071C42254D4F}"/>
          </ac:spMkLst>
        </pc:spChg>
        <pc:spChg chg="add">
          <ac:chgData name="Tiina Mäkinen" userId="534b1d52-4c72-4f16-9e39-4417670bfa38" providerId="ADAL" clId="{25AFD85D-2187-5441-B704-34BE45CFB0C8}" dt="2022-04-14T09:46:39.918" v="74" actId="26606"/>
          <ac:spMkLst>
            <pc:docMk/>
            <pc:sldMk cId="4206772773" sldId="269"/>
            <ac:spMk id="11" creationId="{4038CB10-1F5C-4D54-9DF7-12586DE5B007}"/>
          </ac:spMkLst>
        </pc:spChg>
        <pc:spChg chg="add">
          <ac:chgData name="Tiina Mäkinen" userId="534b1d52-4c72-4f16-9e39-4417670bfa38" providerId="ADAL" clId="{25AFD85D-2187-5441-B704-34BE45CFB0C8}" dt="2022-04-14T09:46:39.918" v="74" actId="26606"/>
          <ac:spMkLst>
            <pc:docMk/>
            <pc:sldMk cId="4206772773" sldId="269"/>
            <ac:spMk id="13" creationId="{73ED6512-6858-4552-B699-9A97FE9A4EA2}"/>
          </ac:spMkLst>
        </pc:spChg>
        <pc:picChg chg="add del mod">
          <ac:chgData name="Tiina Mäkinen" userId="534b1d52-4c72-4f16-9e39-4417670bfa38" providerId="ADAL" clId="{25AFD85D-2187-5441-B704-34BE45CFB0C8}" dt="2022-04-14T09:46:00.465" v="63" actId="478"/>
          <ac:picMkLst>
            <pc:docMk/>
            <pc:sldMk cId="4206772773" sldId="269"/>
            <ac:picMk id="4" creationId="{7DBD40B2-0C2C-7B07-D20C-4D248CEF6186}"/>
          </ac:picMkLst>
        </pc:picChg>
        <pc:picChg chg="add mod">
          <ac:chgData name="Tiina Mäkinen" userId="534b1d52-4c72-4f16-9e39-4417670bfa38" providerId="ADAL" clId="{25AFD85D-2187-5441-B704-34BE45CFB0C8}" dt="2022-04-14T09:46:39.918" v="74" actId="26606"/>
          <ac:picMkLst>
            <pc:docMk/>
            <pc:sldMk cId="4206772773" sldId="269"/>
            <ac:picMk id="6" creationId="{B5F9445B-3961-4DB4-3FAC-5D3448C17F44}"/>
          </ac:picMkLst>
        </pc:picChg>
      </pc:sldChg>
      <pc:sldChg chg="modSp mod">
        <pc:chgData name="Tiina Mäkinen" userId="534b1d52-4c72-4f16-9e39-4417670bfa38" providerId="ADAL" clId="{25AFD85D-2187-5441-B704-34BE45CFB0C8}" dt="2022-04-14T10:21:44.773" v="389" actId="20577"/>
        <pc:sldMkLst>
          <pc:docMk/>
          <pc:sldMk cId="2113794205" sldId="270"/>
        </pc:sldMkLst>
        <pc:spChg chg="mod">
          <ac:chgData name="Tiina Mäkinen" userId="534b1d52-4c72-4f16-9e39-4417670bfa38" providerId="ADAL" clId="{25AFD85D-2187-5441-B704-34BE45CFB0C8}" dt="2022-04-14T10:21:44.773" v="389" actId="20577"/>
          <ac:spMkLst>
            <pc:docMk/>
            <pc:sldMk cId="2113794205" sldId="270"/>
            <ac:spMk id="3" creationId="{28BA99CE-FC47-BD65-EC60-14750AA1E79C}"/>
          </ac:spMkLst>
        </pc:spChg>
      </pc:sldChg>
      <pc:sldChg chg="modSp mod">
        <pc:chgData name="Tiina Mäkinen" userId="534b1d52-4c72-4f16-9e39-4417670bfa38" providerId="ADAL" clId="{25AFD85D-2187-5441-B704-34BE45CFB0C8}" dt="2022-04-14T09:53:42.261" v="321" actId="20577"/>
        <pc:sldMkLst>
          <pc:docMk/>
          <pc:sldMk cId="1541868255" sldId="272"/>
        </pc:sldMkLst>
        <pc:spChg chg="mod">
          <ac:chgData name="Tiina Mäkinen" userId="534b1d52-4c72-4f16-9e39-4417670bfa38" providerId="ADAL" clId="{25AFD85D-2187-5441-B704-34BE45CFB0C8}" dt="2022-04-14T09:53:42.261" v="321" actId="20577"/>
          <ac:spMkLst>
            <pc:docMk/>
            <pc:sldMk cId="1541868255" sldId="272"/>
            <ac:spMk id="2" creationId="{319086DF-8217-2D01-9135-818203F1BF88}"/>
          </ac:spMkLst>
        </pc:spChg>
      </pc:sldChg>
      <pc:sldChg chg="delSp modSp mod">
        <pc:chgData name="Tiina Mäkinen" userId="534b1d52-4c72-4f16-9e39-4417670bfa38" providerId="ADAL" clId="{25AFD85D-2187-5441-B704-34BE45CFB0C8}" dt="2022-04-14T10:34:46.275" v="392" actId="15"/>
        <pc:sldMkLst>
          <pc:docMk/>
          <pc:sldMk cId="2651973975" sldId="273"/>
        </pc:sldMkLst>
        <pc:spChg chg="del">
          <ac:chgData name="Tiina Mäkinen" userId="534b1d52-4c72-4f16-9e39-4417670bfa38" providerId="ADAL" clId="{25AFD85D-2187-5441-B704-34BE45CFB0C8}" dt="2022-04-14T09:53:59.461" v="322" actId="478"/>
          <ac:spMkLst>
            <pc:docMk/>
            <pc:sldMk cId="2651973975" sldId="273"/>
            <ac:spMk id="2" creationId="{0BC5D0ED-F84B-D1AF-543F-796075BC2C0A}"/>
          </ac:spMkLst>
        </pc:spChg>
        <pc:spChg chg="mod">
          <ac:chgData name="Tiina Mäkinen" userId="534b1d52-4c72-4f16-9e39-4417670bfa38" providerId="ADAL" clId="{25AFD85D-2187-5441-B704-34BE45CFB0C8}" dt="2022-04-14T10:34:46.275" v="392" actId="15"/>
          <ac:spMkLst>
            <pc:docMk/>
            <pc:sldMk cId="2651973975" sldId="273"/>
            <ac:spMk id="3" creationId="{3262C14B-876E-ADCB-354F-44C13C051FA6}"/>
          </ac:spMkLst>
        </pc:spChg>
      </pc:sldChg>
      <pc:sldChg chg="addSp delSp modSp del mod">
        <pc:chgData name="Tiina Mäkinen" userId="534b1d52-4c72-4f16-9e39-4417670bfa38" providerId="ADAL" clId="{25AFD85D-2187-5441-B704-34BE45CFB0C8}" dt="2022-04-14T09:47:15.119" v="76" actId="2696"/>
        <pc:sldMkLst>
          <pc:docMk/>
          <pc:sldMk cId="257320634" sldId="275"/>
        </pc:sldMkLst>
        <pc:spChg chg="add mod">
          <ac:chgData name="Tiina Mäkinen" userId="534b1d52-4c72-4f16-9e39-4417670bfa38" providerId="ADAL" clId="{25AFD85D-2187-5441-B704-34BE45CFB0C8}" dt="2022-04-14T09:45:40.307" v="58" actId="21"/>
          <ac:spMkLst>
            <pc:docMk/>
            <pc:sldMk cId="257320634" sldId="275"/>
            <ac:spMk id="5" creationId="{D056359F-F3FE-8083-13D7-9E8939EAFAC4}"/>
          </ac:spMkLst>
        </pc:spChg>
        <pc:picChg chg="del">
          <ac:chgData name="Tiina Mäkinen" userId="534b1d52-4c72-4f16-9e39-4417670bfa38" providerId="ADAL" clId="{25AFD85D-2187-5441-B704-34BE45CFB0C8}" dt="2022-04-14T09:45:40.307" v="58" actId="21"/>
          <ac:picMkLst>
            <pc:docMk/>
            <pc:sldMk cId="257320634" sldId="275"/>
            <ac:picMk id="4" creationId="{405CF2C2-D692-8ABC-D00D-5042293A475A}"/>
          </ac:picMkLst>
        </pc:picChg>
      </pc:sldChg>
      <pc:sldChg chg="addSp delSp modSp mod ord setBg addAnim setClrOvrMap">
        <pc:chgData name="Tiina Mäkinen" userId="534b1d52-4c72-4f16-9e39-4417670bfa38" providerId="ADAL" clId="{25AFD85D-2187-5441-B704-34BE45CFB0C8}" dt="2022-04-14T10:15:37.187" v="360" actId="26606"/>
        <pc:sldMkLst>
          <pc:docMk/>
          <pc:sldMk cId="2397124733" sldId="276"/>
        </pc:sldMkLst>
        <pc:spChg chg="mod ord">
          <ac:chgData name="Tiina Mäkinen" userId="534b1d52-4c72-4f16-9e39-4417670bfa38" providerId="ADAL" clId="{25AFD85D-2187-5441-B704-34BE45CFB0C8}" dt="2022-04-14T10:15:37.157" v="359" actId="26606"/>
          <ac:spMkLst>
            <pc:docMk/>
            <pc:sldMk cId="2397124733" sldId="276"/>
            <ac:spMk id="2" creationId="{B885DBB4-4073-67B4-C781-66103480930A}"/>
          </ac:spMkLst>
        </pc:spChg>
        <pc:spChg chg="add del mod">
          <ac:chgData name="Tiina Mäkinen" userId="534b1d52-4c72-4f16-9e39-4417670bfa38" providerId="ADAL" clId="{25AFD85D-2187-5441-B704-34BE45CFB0C8}" dt="2022-04-14T09:44:03.557" v="43" actId="478"/>
          <ac:spMkLst>
            <pc:docMk/>
            <pc:sldMk cId="2397124733" sldId="276"/>
            <ac:spMk id="17" creationId="{13B729CF-EFCC-C538-8625-B92466A0C8DA}"/>
          </ac:spMkLst>
        </pc:spChg>
        <pc:spChg chg="add del">
          <ac:chgData name="Tiina Mäkinen" userId="534b1d52-4c72-4f16-9e39-4417670bfa38" providerId="ADAL" clId="{25AFD85D-2187-5441-B704-34BE45CFB0C8}" dt="2022-04-14T09:44:26.538" v="50" actId="26606"/>
          <ac:spMkLst>
            <pc:docMk/>
            <pc:sldMk cId="2397124733" sldId="276"/>
            <ac:spMk id="20" creationId="{0D7B6173-1D58-48E2-83CF-37350F315F75}"/>
          </ac:spMkLst>
        </pc:spChg>
        <pc:spChg chg="add del">
          <ac:chgData name="Tiina Mäkinen" userId="534b1d52-4c72-4f16-9e39-4417670bfa38" providerId="ADAL" clId="{25AFD85D-2187-5441-B704-34BE45CFB0C8}" dt="2022-04-14T09:44:26.538" v="50" actId="26606"/>
          <ac:spMkLst>
            <pc:docMk/>
            <pc:sldMk cId="2397124733" sldId="276"/>
            <ac:spMk id="22" creationId="{2F36CA75-CFBF-4844-B719-8FE9EBADA9AF}"/>
          </ac:spMkLst>
        </pc:spChg>
        <pc:spChg chg="add del">
          <ac:chgData name="Tiina Mäkinen" userId="534b1d52-4c72-4f16-9e39-4417670bfa38" providerId="ADAL" clId="{25AFD85D-2187-5441-B704-34BE45CFB0C8}" dt="2022-04-14T09:44:26.538" v="50" actId="26606"/>
          <ac:spMkLst>
            <pc:docMk/>
            <pc:sldMk cId="2397124733" sldId="276"/>
            <ac:spMk id="24" creationId="{3D4A84B9-E564-4DD0-97F8-DBF1C460C28A}"/>
          </ac:spMkLst>
        </pc:spChg>
        <pc:spChg chg="add del">
          <ac:chgData name="Tiina Mäkinen" userId="534b1d52-4c72-4f16-9e39-4417670bfa38" providerId="ADAL" clId="{25AFD85D-2187-5441-B704-34BE45CFB0C8}" dt="2022-04-14T09:44:26.538" v="50" actId="26606"/>
          <ac:spMkLst>
            <pc:docMk/>
            <pc:sldMk cId="2397124733" sldId="276"/>
            <ac:spMk id="28" creationId="{102382E0-0A09-46AE-B955-B911CAFE7F00}"/>
          </ac:spMkLst>
        </pc:spChg>
        <pc:spChg chg="add del">
          <ac:chgData name="Tiina Mäkinen" userId="534b1d52-4c72-4f16-9e39-4417670bfa38" providerId="ADAL" clId="{25AFD85D-2187-5441-B704-34BE45CFB0C8}" dt="2022-04-14T09:44:26.538" v="50" actId="26606"/>
          <ac:spMkLst>
            <pc:docMk/>
            <pc:sldMk cId="2397124733" sldId="276"/>
            <ac:spMk id="30" creationId="{7DE75D4A-0965-4973-BE75-DECCAC9A9614}"/>
          </ac:spMkLst>
        </pc:spChg>
        <pc:spChg chg="add del">
          <ac:chgData name="Tiina Mäkinen" userId="534b1d52-4c72-4f16-9e39-4417670bfa38" providerId="ADAL" clId="{25AFD85D-2187-5441-B704-34BE45CFB0C8}" dt="2022-04-14T09:44:20.561" v="45" actId="26606"/>
          <ac:spMkLst>
            <pc:docMk/>
            <pc:sldMk cId="2397124733" sldId="276"/>
            <ac:spMk id="35" creationId="{928F64C6-FE22-4FC1-A763-DFCC514811BD}"/>
          </ac:spMkLst>
        </pc:spChg>
        <pc:spChg chg="add del">
          <ac:chgData name="Tiina Mäkinen" userId="534b1d52-4c72-4f16-9e39-4417670bfa38" providerId="ADAL" clId="{25AFD85D-2187-5441-B704-34BE45CFB0C8}" dt="2022-04-14T09:56:39.376" v="338" actId="26606"/>
          <ac:spMkLst>
            <pc:docMk/>
            <pc:sldMk cId="2397124733" sldId="276"/>
            <ac:spMk id="39" creationId="{5AA485AD-076E-4077-A6E6-C3C9F0C39FF2}"/>
          </ac:spMkLst>
        </pc:spChg>
        <pc:spChg chg="add del">
          <ac:chgData name="Tiina Mäkinen" userId="534b1d52-4c72-4f16-9e39-4417670bfa38" providerId="ADAL" clId="{25AFD85D-2187-5441-B704-34BE45CFB0C8}" dt="2022-04-14T09:56:39.376" v="338" actId="26606"/>
          <ac:spMkLst>
            <pc:docMk/>
            <pc:sldMk cId="2397124733" sldId="276"/>
            <ac:spMk id="43" creationId="{58D235B8-3D10-493F-88AC-84BB404C1B5A}"/>
          </ac:spMkLst>
        </pc:spChg>
        <pc:spChg chg="add del">
          <ac:chgData name="Tiina Mäkinen" userId="534b1d52-4c72-4f16-9e39-4417670bfa38" providerId="ADAL" clId="{25AFD85D-2187-5441-B704-34BE45CFB0C8}" dt="2022-04-14T09:56:39.376" v="338" actId="26606"/>
          <ac:spMkLst>
            <pc:docMk/>
            <pc:sldMk cId="2397124733" sldId="276"/>
            <ac:spMk id="45" creationId="{42A4FC2C-047E-45A5-965D-8E1E3BF09BC6}"/>
          </ac:spMkLst>
        </pc:spChg>
        <pc:spChg chg="add del">
          <ac:chgData name="Tiina Mäkinen" userId="534b1d52-4c72-4f16-9e39-4417670bfa38" providerId="ADAL" clId="{25AFD85D-2187-5441-B704-34BE45CFB0C8}" dt="2022-04-14T09:44:23.889" v="47" actId="26606"/>
          <ac:spMkLst>
            <pc:docMk/>
            <pc:sldMk cId="2397124733" sldId="276"/>
            <ac:spMk id="57" creationId="{3577A203-A42C-4D49-99B2-36FFA896C938}"/>
          </ac:spMkLst>
        </pc:spChg>
        <pc:spChg chg="add del">
          <ac:chgData name="Tiina Mäkinen" userId="534b1d52-4c72-4f16-9e39-4417670bfa38" providerId="ADAL" clId="{25AFD85D-2187-5441-B704-34BE45CFB0C8}" dt="2022-04-14T09:56:39.376" v="338" actId="26606"/>
          <ac:spMkLst>
            <pc:docMk/>
            <pc:sldMk cId="2397124733" sldId="276"/>
            <ac:spMk id="69" creationId="{A93898FF-D987-4B0E-BFB4-85F5EB356D4D}"/>
          </ac:spMkLst>
        </pc:spChg>
        <pc:spChg chg="add del">
          <ac:chgData name="Tiina Mäkinen" userId="534b1d52-4c72-4f16-9e39-4417670bfa38" providerId="ADAL" clId="{25AFD85D-2187-5441-B704-34BE45CFB0C8}" dt="2022-04-14T09:56:39.376" v="338" actId="26606"/>
          <ac:spMkLst>
            <pc:docMk/>
            <pc:sldMk cId="2397124733" sldId="276"/>
            <ac:spMk id="70" creationId="{612F383F-B981-4BC3-9E2B-7BE938CEF3EC}"/>
          </ac:spMkLst>
        </pc:spChg>
        <pc:spChg chg="add del">
          <ac:chgData name="Tiina Mäkinen" userId="534b1d52-4c72-4f16-9e39-4417670bfa38" providerId="ADAL" clId="{25AFD85D-2187-5441-B704-34BE45CFB0C8}" dt="2022-04-14T09:56:39.347" v="337" actId="26606"/>
          <ac:spMkLst>
            <pc:docMk/>
            <pc:sldMk cId="2397124733" sldId="276"/>
            <ac:spMk id="75" creationId="{B497CCB5-5FC2-473C-AFCC-2430CEF1DF71}"/>
          </ac:spMkLst>
        </pc:spChg>
        <pc:spChg chg="add del">
          <ac:chgData name="Tiina Mäkinen" userId="534b1d52-4c72-4f16-9e39-4417670bfa38" providerId="ADAL" clId="{25AFD85D-2187-5441-B704-34BE45CFB0C8}" dt="2022-04-14T09:56:39.347" v="337" actId="26606"/>
          <ac:spMkLst>
            <pc:docMk/>
            <pc:sldMk cId="2397124733" sldId="276"/>
            <ac:spMk id="77" creationId="{599C8C75-BFDF-44E7-A028-EEB5EDD58817}"/>
          </ac:spMkLst>
        </pc:spChg>
        <pc:spChg chg="add del">
          <ac:chgData name="Tiina Mäkinen" userId="534b1d52-4c72-4f16-9e39-4417670bfa38" providerId="ADAL" clId="{25AFD85D-2187-5441-B704-34BE45CFB0C8}" dt="2022-04-14T10:15:37.187" v="360" actId="26606"/>
          <ac:spMkLst>
            <pc:docMk/>
            <pc:sldMk cId="2397124733" sldId="276"/>
            <ac:spMk id="79" creationId="{5AA485AD-076E-4077-A6E6-C3C9F0C39FF2}"/>
          </ac:spMkLst>
        </pc:spChg>
        <pc:spChg chg="add del">
          <ac:chgData name="Tiina Mäkinen" userId="534b1d52-4c72-4f16-9e39-4417670bfa38" providerId="ADAL" clId="{25AFD85D-2187-5441-B704-34BE45CFB0C8}" dt="2022-04-14T10:15:37.187" v="360" actId="26606"/>
          <ac:spMkLst>
            <pc:docMk/>
            <pc:sldMk cId="2397124733" sldId="276"/>
            <ac:spMk id="80" creationId="{A93898FF-D987-4B0E-BFB4-85F5EB356D4D}"/>
          </ac:spMkLst>
        </pc:spChg>
        <pc:spChg chg="add del">
          <ac:chgData name="Tiina Mäkinen" userId="534b1d52-4c72-4f16-9e39-4417670bfa38" providerId="ADAL" clId="{25AFD85D-2187-5441-B704-34BE45CFB0C8}" dt="2022-04-14T10:15:37.187" v="360" actId="26606"/>
          <ac:spMkLst>
            <pc:docMk/>
            <pc:sldMk cId="2397124733" sldId="276"/>
            <ac:spMk id="82" creationId="{612F383F-B981-4BC3-9E2B-7BE938CEF3EC}"/>
          </ac:spMkLst>
        </pc:spChg>
        <pc:spChg chg="add del">
          <ac:chgData name="Tiina Mäkinen" userId="534b1d52-4c72-4f16-9e39-4417670bfa38" providerId="ADAL" clId="{25AFD85D-2187-5441-B704-34BE45CFB0C8}" dt="2022-04-14T10:15:37.187" v="360" actId="26606"/>
          <ac:spMkLst>
            <pc:docMk/>
            <pc:sldMk cId="2397124733" sldId="276"/>
            <ac:spMk id="83" creationId="{58D235B8-3D10-493F-88AC-84BB404C1B5A}"/>
          </ac:spMkLst>
        </pc:spChg>
        <pc:spChg chg="add del">
          <ac:chgData name="Tiina Mäkinen" userId="534b1d52-4c72-4f16-9e39-4417670bfa38" providerId="ADAL" clId="{25AFD85D-2187-5441-B704-34BE45CFB0C8}" dt="2022-04-14T10:15:37.187" v="360" actId="26606"/>
          <ac:spMkLst>
            <pc:docMk/>
            <pc:sldMk cId="2397124733" sldId="276"/>
            <ac:spMk id="85" creationId="{42A4FC2C-047E-45A5-965D-8E1E3BF09BC6}"/>
          </ac:spMkLst>
        </pc:spChg>
        <pc:spChg chg="add del">
          <ac:chgData name="Tiina Mäkinen" userId="534b1d52-4c72-4f16-9e39-4417670bfa38" providerId="ADAL" clId="{25AFD85D-2187-5441-B704-34BE45CFB0C8}" dt="2022-04-14T10:15:37.157" v="359" actId="26606"/>
          <ac:spMkLst>
            <pc:docMk/>
            <pc:sldMk cId="2397124733" sldId="276"/>
            <ac:spMk id="90" creationId="{B497CCB5-5FC2-473C-AFCC-2430CEF1DF71}"/>
          </ac:spMkLst>
        </pc:spChg>
        <pc:spChg chg="add del">
          <ac:chgData name="Tiina Mäkinen" userId="534b1d52-4c72-4f16-9e39-4417670bfa38" providerId="ADAL" clId="{25AFD85D-2187-5441-B704-34BE45CFB0C8}" dt="2022-04-14T10:15:37.157" v="359" actId="26606"/>
          <ac:spMkLst>
            <pc:docMk/>
            <pc:sldMk cId="2397124733" sldId="276"/>
            <ac:spMk id="92" creationId="{599C8C75-BFDF-44E7-A028-EEB5EDD58817}"/>
          </ac:spMkLst>
        </pc:spChg>
        <pc:spChg chg="add">
          <ac:chgData name="Tiina Mäkinen" userId="534b1d52-4c72-4f16-9e39-4417670bfa38" providerId="ADAL" clId="{25AFD85D-2187-5441-B704-34BE45CFB0C8}" dt="2022-04-14T10:15:37.187" v="360" actId="26606"/>
          <ac:spMkLst>
            <pc:docMk/>
            <pc:sldMk cId="2397124733" sldId="276"/>
            <ac:spMk id="94" creationId="{5AA485AD-076E-4077-A6E6-C3C9F0C39FF2}"/>
          </ac:spMkLst>
        </pc:spChg>
        <pc:spChg chg="add">
          <ac:chgData name="Tiina Mäkinen" userId="534b1d52-4c72-4f16-9e39-4417670bfa38" providerId="ADAL" clId="{25AFD85D-2187-5441-B704-34BE45CFB0C8}" dt="2022-04-14T10:15:37.187" v="360" actId="26606"/>
          <ac:spMkLst>
            <pc:docMk/>
            <pc:sldMk cId="2397124733" sldId="276"/>
            <ac:spMk id="95" creationId="{A93898FF-D987-4B0E-BFB4-85F5EB356D4D}"/>
          </ac:spMkLst>
        </pc:spChg>
        <pc:spChg chg="add">
          <ac:chgData name="Tiina Mäkinen" userId="534b1d52-4c72-4f16-9e39-4417670bfa38" providerId="ADAL" clId="{25AFD85D-2187-5441-B704-34BE45CFB0C8}" dt="2022-04-14T10:15:37.187" v="360" actId="26606"/>
          <ac:spMkLst>
            <pc:docMk/>
            <pc:sldMk cId="2397124733" sldId="276"/>
            <ac:spMk id="97" creationId="{612F383F-B981-4BC3-9E2B-7BE938CEF3EC}"/>
          </ac:spMkLst>
        </pc:spChg>
        <pc:spChg chg="add">
          <ac:chgData name="Tiina Mäkinen" userId="534b1d52-4c72-4f16-9e39-4417670bfa38" providerId="ADAL" clId="{25AFD85D-2187-5441-B704-34BE45CFB0C8}" dt="2022-04-14T10:15:37.187" v="360" actId="26606"/>
          <ac:spMkLst>
            <pc:docMk/>
            <pc:sldMk cId="2397124733" sldId="276"/>
            <ac:spMk id="98" creationId="{58D235B8-3D10-493F-88AC-84BB404C1B5A}"/>
          </ac:spMkLst>
        </pc:spChg>
        <pc:spChg chg="add">
          <ac:chgData name="Tiina Mäkinen" userId="534b1d52-4c72-4f16-9e39-4417670bfa38" providerId="ADAL" clId="{25AFD85D-2187-5441-B704-34BE45CFB0C8}" dt="2022-04-14T10:15:37.187" v="360" actId="26606"/>
          <ac:spMkLst>
            <pc:docMk/>
            <pc:sldMk cId="2397124733" sldId="276"/>
            <ac:spMk id="100" creationId="{42A4FC2C-047E-45A5-965D-8E1E3BF09BC6}"/>
          </ac:spMkLst>
        </pc:spChg>
        <pc:grpChg chg="add del">
          <ac:chgData name="Tiina Mäkinen" userId="534b1d52-4c72-4f16-9e39-4417670bfa38" providerId="ADAL" clId="{25AFD85D-2187-5441-B704-34BE45CFB0C8}" dt="2022-04-14T09:44:23.889" v="47" actId="26606"/>
          <ac:grpSpMkLst>
            <pc:docMk/>
            <pc:sldMk cId="2397124733" sldId="276"/>
            <ac:grpSpMk id="58" creationId="{BDEC82A6-E15F-4C58-B742-131B884A5422}"/>
          </ac:grpSpMkLst>
        </pc:grpChg>
        <pc:grpChg chg="add del">
          <ac:chgData name="Tiina Mäkinen" userId="534b1d52-4c72-4f16-9e39-4417670bfa38" providerId="ADAL" clId="{25AFD85D-2187-5441-B704-34BE45CFB0C8}" dt="2022-04-14T09:44:23.889" v="47" actId="26606"/>
          <ac:grpSpMkLst>
            <pc:docMk/>
            <pc:sldMk cId="2397124733" sldId="276"/>
            <ac:grpSpMk id="62" creationId="{8C8C05AE-9DF1-4538-8394-34B4BA07DB43}"/>
          </ac:grpSpMkLst>
        </pc:grpChg>
        <pc:picChg chg="mod ord">
          <ac:chgData name="Tiina Mäkinen" userId="534b1d52-4c72-4f16-9e39-4417670bfa38" providerId="ADAL" clId="{25AFD85D-2187-5441-B704-34BE45CFB0C8}" dt="2022-04-14T10:15:37.157" v="359" actId="26606"/>
          <ac:picMkLst>
            <pc:docMk/>
            <pc:sldMk cId="2397124733" sldId="276"/>
            <ac:picMk id="4" creationId="{3B1C6790-C5A9-C0D0-F0B5-240C5B81BB5D}"/>
          </ac:picMkLst>
        </pc:picChg>
        <pc:picChg chg="add mod ord">
          <ac:chgData name="Tiina Mäkinen" userId="534b1d52-4c72-4f16-9e39-4417670bfa38" providerId="ADAL" clId="{25AFD85D-2187-5441-B704-34BE45CFB0C8}" dt="2022-04-14T10:15:37.157" v="359" actId="26606"/>
          <ac:picMkLst>
            <pc:docMk/>
            <pc:sldMk cId="2397124733" sldId="276"/>
            <ac:picMk id="5" creationId="{AD33155B-410B-6B74-577F-C01536BA1F47}"/>
          </ac:picMkLst>
        </pc:picChg>
        <pc:picChg chg="add del mod ord">
          <ac:chgData name="Tiina Mäkinen" userId="534b1d52-4c72-4f16-9e39-4417670bfa38" providerId="ADAL" clId="{25AFD85D-2187-5441-B704-34BE45CFB0C8}" dt="2022-04-14T10:15:37.187" v="360" actId="26606"/>
          <ac:picMkLst>
            <pc:docMk/>
            <pc:sldMk cId="2397124733" sldId="276"/>
            <ac:picMk id="7" creationId="{492EB725-1FF1-A825-344B-D9161B7D8F4D}"/>
          </ac:picMkLst>
        </pc:picChg>
        <pc:picChg chg="add del mod">
          <ac:chgData name="Tiina Mäkinen" userId="534b1d52-4c72-4f16-9e39-4417670bfa38" providerId="ADAL" clId="{25AFD85D-2187-5441-B704-34BE45CFB0C8}" dt="2022-04-14T09:42:22.369" v="10" actId="478"/>
          <ac:picMkLst>
            <pc:docMk/>
            <pc:sldMk cId="2397124733" sldId="276"/>
            <ac:picMk id="9" creationId="{320DBD18-62F3-F772-4C26-A7054116B70B}"/>
          </ac:picMkLst>
        </pc:picChg>
        <pc:picChg chg="add del mod">
          <ac:chgData name="Tiina Mäkinen" userId="534b1d52-4c72-4f16-9e39-4417670bfa38" providerId="ADAL" clId="{25AFD85D-2187-5441-B704-34BE45CFB0C8}" dt="2022-04-14T09:42:33.988" v="12" actId="478"/>
          <ac:picMkLst>
            <pc:docMk/>
            <pc:sldMk cId="2397124733" sldId="276"/>
            <ac:picMk id="11" creationId="{20DA3491-0E4C-0B67-D9BC-163275BCC265}"/>
          </ac:picMkLst>
        </pc:picChg>
        <pc:picChg chg="add mod ord">
          <ac:chgData name="Tiina Mäkinen" userId="534b1d52-4c72-4f16-9e39-4417670bfa38" providerId="ADAL" clId="{25AFD85D-2187-5441-B704-34BE45CFB0C8}" dt="2022-04-14T10:15:37.187" v="360" actId="26606"/>
          <ac:picMkLst>
            <pc:docMk/>
            <pc:sldMk cId="2397124733" sldId="276"/>
            <ac:picMk id="13" creationId="{6F400197-99C9-956F-0E94-E57DD34266F5}"/>
          </ac:picMkLst>
        </pc:picChg>
        <pc:picChg chg="add del">
          <ac:chgData name="Tiina Mäkinen" userId="534b1d52-4c72-4f16-9e39-4417670bfa38" providerId="ADAL" clId="{25AFD85D-2187-5441-B704-34BE45CFB0C8}" dt="2022-04-14T09:44:26.538" v="50" actId="26606"/>
          <ac:picMkLst>
            <pc:docMk/>
            <pc:sldMk cId="2397124733" sldId="276"/>
            <ac:picMk id="26" creationId="{4A599609-F5C2-4A0B-A992-913F814A631A}"/>
          </ac:picMkLst>
        </pc:picChg>
        <pc:picChg chg="add del">
          <ac:chgData name="Tiina Mäkinen" userId="534b1d52-4c72-4f16-9e39-4417670bfa38" providerId="ADAL" clId="{25AFD85D-2187-5441-B704-34BE45CFB0C8}" dt="2022-04-14T09:56:39.376" v="338" actId="26606"/>
          <ac:picMkLst>
            <pc:docMk/>
            <pc:sldMk cId="2397124733" sldId="276"/>
            <ac:picMk id="41" creationId="{D088DBDF-80D5-4FC0-8A54-9D660B728DC4}"/>
          </ac:picMkLst>
        </pc:picChg>
        <pc:picChg chg="add del">
          <ac:chgData name="Tiina Mäkinen" userId="534b1d52-4c72-4f16-9e39-4417670bfa38" providerId="ADAL" clId="{25AFD85D-2187-5441-B704-34BE45CFB0C8}" dt="2022-04-14T10:15:37.187" v="360" actId="26606"/>
          <ac:picMkLst>
            <pc:docMk/>
            <pc:sldMk cId="2397124733" sldId="276"/>
            <ac:picMk id="81" creationId="{D088DBDF-80D5-4FC0-8A54-9D660B728DC4}"/>
          </ac:picMkLst>
        </pc:picChg>
        <pc:picChg chg="add">
          <ac:chgData name="Tiina Mäkinen" userId="534b1d52-4c72-4f16-9e39-4417670bfa38" providerId="ADAL" clId="{25AFD85D-2187-5441-B704-34BE45CFB0C8}" dt="2022-04-14T10:15:37.187" v="360" actId="26606"/>
          <ac:picMkLst>
            <pc:docMk/>
            <pc:sldMk cId="2397124733" sldId="276"/>
            <ac:picMk id="96" creationId="{D088DBDF-80D5-4FC0-8A54-9D660B728DC4}"/>
          </ac:picMkLst>
        </pc:picChg>
        <pc:cxnChg chg="add del">
          <ac:chgData name="Tiina Mäkinen" userId="534b1d52-4c72-4f16-9e39-4417670bfa38" providerId="ADAL" clId="{25AFD85D-2187-5441-B704-34BE45CFB0C8}" dt="2022-04-14T09:44:20.561" v="45" actId="26606"/>
          <ac:cxnSpMkLst>
            <pc:docMk/>
            <pc:sldMk cId="2397124733" sldId="276"/>
            <ac:cxnSpMk id="37" creationId="{5C34627B-48E6-4F4D-B843-97717A86B490}"/>
          </ac:cxnSpMkLst>
        </pc:cxnChg>
        <pc:cxnChg chg="add del">
          <ac:chgData name="Tiina Mäkinen" userId="534b1d52-4c72-4f16-9e39-4417670bfa38" providerId="ADAL" clId="{25AFD85D-2187-5441-B704-34BE45CFB0C8}" dt="2022-04-14T09:44:26.509" v="49" actId="26606"/>
          <ac:cxnSpMkLst>
            <pc:docMk/>
            <pc:sldMk cId="2397124733" sldId="276"/>
            <ac:cxnSpMk id="64" creationId="{EBAD6A72-88E8-42F7-88B9-CAF744536BE4}"/>
          </ac:cxnSpMkLst>
        </pc:cxnChg>
        <pc:cxnChg chg="add del">
          <ac:chgData name="Tiina Mäkinen" userId="534b1d52-4c72-4f16-9e39-4417670bfa38" providerId="ADAL" clId="{25AFD85D-2187-5441-B704-34BE45CFB0C8}" dt="2022-04-14T09:44:26.509" v="49" actId="26606"/>
          <ac:cxnSpMkLst>
            <pc:docMk/>
            <pc:sldMk cId="2397124733" sldId="276"/>
            <ac:cxnSpMk id="65" creationId="{C800968E-0A99-46C4-A9B2-6A63AC66F4B0}"/>
          </ac:cxnSpMkLst>
        </pc:cxnChg>
        <pc:cxnChg chg="add del">
          <ac:chgData name="Tiina Mäkinen" userId="534b1d52-4c72-4f16-9e39-4417670bfa38" providerId="ADAL" clId="{25AFD85D-2187-5441-B704-34BE45CFB0C8}" dt="2022-04-14T09:44:26.509" v="49" actId="26606"/>
          <ac:cxnSpMkLst>
            <pc:docMk/>
            <pc:sldMk cId="2397124733" sldId="276"/>
            <ac:cxnSpMk id="66" creationId="{0627B73E-D784-4780-AA33-DCDFE7DA16ED}"/>
          </ac:cxnSpMkLst>
        </pc:cxnChg>
        <pc:cxnChg chg="add del">
          <ac:chgData name="Tiina Mäkinen" userId="534b1d52-4c72-4f16-9e39-4417670bfa38" providerId="ADAL" clId="{25AFD85D-2187-5441-B704-34BE45CFB0C8}" dt="2022-04-14T09:44:26.509" v="49" actId="26606"/>
          <ac:cxnSpMkLst>
            <pc:docMk/>
            <pc:sldMk cId="2397124733" sldId="276"/>
            <ac:cxnSpMk id="67" creationId="{99FF1850-8D1E-4E84-BD9E-F2E906958502}"/>
          </ac:cxnSpMkLst>
        </pc:cxnChg>
      </pc:sldChg>
      <pc:sldChg chg="addSp delSp modSp new del mod">
        <pc:chgData name="Tiina Mäkinen" userId="534b1d52-4c72-4f16-9e39-4417670bfa38" providerId="ADAL" clId="{25AFD85D-2187-5441-B704-34BE45CFB0C8}" dt="2022-04-14T10:15:05.558" v="355" actId="2696"/>
        <pc:sldMkLst>
          <pc:docMk/>
          <pc:sldMk cId="359617946" sldId="277"/>
        </pc:sldMkLst>
        <pc:spChg chg="del">
          <ac:chgData name="Tiina Mäkinen" userId="534b1d52-4c72-4f16-9e39-4417670bfa38" providerId="ADAL" clId="{25AFD85D-2187-5441-B704-34BE45CFB0C8}" dt="2022-04-14T09:57:25.509" v="345"/>
          <ac:spMkLst>
            <pc:docMk/>
            <pc:sldMk cId="359617946" sldId="277"/>
            <ac:spMk id="3" creationId="{ECD0CE52-DDD8-5388-4F4C-1699774E50AB}"/>
          </ac:spMkLst>
        </pc:spChg>
        <pc:picChg chg="add mod">
          <ac:chgData name="Tiina Mäkinen" userId="534b1d52-4c72-4f16-9e39-4417670bfa38" providerId="ADAL" clId="{25AFD85D-2187-5441-B704-34BE45CFB0C8}" dt="2022-04-14T10:14:39.545" v="354" actId="1076"/>
          <ac:picMkLst>
            <pc:docMk/>
            <pc:sldMk cId="359617946" sldId="277"/>
            <ac:picMk id="4" creationId="{01E70C31-F944-CBE7-750F-3CC7531AA0AE}"/>
          </ac:picMkLst>
        </pc:picChg>
        <pc:picChg chg="add mod">
          <ac:chgData name="Tiina Mäkinen" userId="534b1d52-4c72-4f16-9e39-4417670bfa38" providerId="ADAL" clId="{25AFD85D-2187-5441-B704-34BE45CFB0C8}" dt="2022-04-14T09:58:01.624" v="352" actId="1076"/>
          <ac:picMkLst>
            <pc:docMk/>
            <pc:sldMk cId="359617946" sldId="277"/>
            <ac:picMk id="5" creationId="{0B03190B-3F6B-E258-22DF-6AC2DCC5D2A2}"/>
          </ac:picMkLst>
        </pc:picChg>
        <pc:picChg chg="add mod">
          <ac:chgData name="Tiina Mäkinen" userId="534b1d52-4c72-4f16-9e39-4417670bfa38" providerId="ADAL" clId="{25AFD85D-2187-5441-B704-34BE45CFB0C8}" dt="2022-04-14T09:57:37.711" v="347"/>
          <ac:picMkLst>
            <pc:docMk/>
            <pc:sldMk cId="359617946" sldId="277"/>
            <ac:picMk id="6" creationId="{556FB9F4-DEDE-652E-C2AD-530BF6AD2076}"/>
          </ac:picMkLst>
        </pc:picChg>
        <pc:picChg chg="add mod">
          <ac:chgData name="Tiina Mäkinen" userId="534b1d52-4c72-4f16-9e39-4417670bfa38" providerId="ADAL" clId="{25AFD85D-2187-5441-B704-34BE45CFB0C8}" dt="2022-04-14T09:57:49.412" v="348"/>
          <ac:picMkLst>
            <pc:docMk/>
            <pc:sldMk cId="359617946" sldId="277"/>
            <ac:picMk id="7" creationId="{59B4BF47-4F58-B2CA-0128-D9752195CEFA}"/>
          </ac:picMkLst>
        </pc:picChg>
      </pc:sldChg>
    </pc:docChg>
  </pc:docChgLst>
  <pc:docChgLst>
    <pc:chgData name="Vieras" userId="S::urn:spo:anon#dbdea68e6202de2abb62ffcb1db5eafdaf72cc12fa439b986904e99a4b13c9e2::" providerId="AD" clId="Web-{305E25B6-A4CD-F997-72A2-F1F7642DB192}"/>
    <pc:docChg chg="modSld">
      <pc:chgData name="Vieras" userId="S::urn:spo:anon#dbdea68e6202de2abb62ffcb1db5eafdaf72cc12fa439b986904e99a4b13c9e2::" providerId="AD" clId="Web-{305E25B6-A4CD-F997-72A2-F1F7642DB192}" dt="2022-04-04T10:25:09.277" v="55" actId="20577"/>
      <pc:docMkLst>
        <pc:docMk/>
      </pc:docMkLst>
      <pc:sldChg chg="modSp">
        <pc:chgData name="Vieras" userId="S::urn:spo:anon#dbdea68e6202de2abb62ffcb1db5eafdaf72cc12fa439b986904e99a4b13c9e2::" providerId="AD" clId="Web-{305E25B6-A4CD-F997-72A2-F1F7642DB192}" dt="2022-04-04T10:24:27.198" v="10" actId="20577"/>
        <pc:sldMkLst>
          <pc:docMk/>
          <pc:sldMk cId="2769199280" sldId="256"/>
        </pc:sldMkLst>
        <pc:spChg chg="mod">
          <ac:chgData name="Vieras" userId="S::urn:spo:anon#dbdea68e6202de2abb62ffcb1db5eafdaf72cc12fa439b986904e99a4b13c9e2::" providerId="AD" clId="Web-{305E25B6-A4CD-F997-72A2-F1F7642DB192}" dt="2022-04-04T10:24:27.198" v="10" actId="20577"/>
          <ac:spMkLst>
            <pc:docMk/>
            <pc:sldMk cId="2769199280" sldId="256"/>
            <ac:spMk id="2" creationId="{EB6137D9-074D-4C0B-B586-0067D129F459}"/>
          </ac:spMkLst>
        </pc:spChg>
      </pc:sldChg>
      <pc:sldChg chg="modSp">
        <pc:chgData name="Vieras" userId="S::urn:spo:anon#dbdea68e6202de2abb62ffcb1db5eafdaf72cc12fa439b986904e99a4b13c9e2::" providerId="AD" clId="Web-{305E25B6-A4CD-F997-72A2-F1F7642DB192}" dt="2022-04-04T10:25:09.277" v="55" actId="20577"/>
        <pc:sldMkLst>
          <pc:docMk/>
          <pc:sldMk cId="4086690755" sldId="258"/>
        </pc:sldMkLst>
        <pc:spChg chg="mod">
          <ac:chgData name="Vieras" userId="S::urn:spo:anon#dbdea68e6202de2abb62ffcb1db5eafdaf72cc12fa439b986904e99a4b13c9e2::" providerId="AD" clId="Web-{305E25B6-A4CD-F997-72A2-F1F7642DB192}" dt="2022-04-04T10:24:44.277" v="28" actId="20577"/>
          <ac:spMkLst>
            <pc:docMk/>
            <pc:sldMk cId="4086690755" sldId="258"/>
            <ac:spMk id="2" creationId="{F3645947-D776-46EE-903F-2D48AF7F9EF8}"/>
          </ac:spMkLst>
        </pc:spChg>
        <pc:spChg chg="mod">
          <ac:chgData name="Vieras" userId="S::urn:spo:anon#dbdea68e6202de2abb62ffcb1db5eafdaf72cc12fa439b986904e99a4b13c9e2::" providerId="AD" clId="Web-{305E25B6-A4CD-F997-72A2-F1F7642DB192}" dt="2022-04-04T10:25:09.277" v="55" actId="20577"/>
          <ac:spMkLst>
            <pc:docMk/>
            <pc:sldMk cId="4086690755" sldId="258"/>
            <ac:spMk id="3" creationId="{9B433C1E-14B3-4983-A657-30989EFA71C4}"/>
          </ac:spMkLst>
        </pc:spChg>
      </pc:sldChg>
    </pc:docChg>
  </pc:docChgLst>
  <pc:docChgLst>
    <pc:chgData name="Vieras" userId="S::urn:spo:anon#dbdea68e6202de2abb62ffcb1db5eafdaf72cc12fa439b986904e99a4b13c9e2::" providerId="AD" clId="Web-{7E455E45-FF2C-9B1B-0DED-FC8D5B28F1C3}"/>
    <pc:docChg chg="modSld">
      <pc:chgData name="Vieras" userId="S::urn:spo:anon#dbdea68e6202de2abb62ffcb1db5eafdaf72cc12fa439b986904e99a4b13c9e2::" providerId="AD" clId="Web-{7E455E45-FF2C-9B1B-0DED-FC8D5B28F1C3}" dt="2022-04-04T13:49:33.748" v="49" actId="20577"/>
      <pc:docMkLst>
        <pc:docMk/>
      </pc:docMkLst>
      <pc:sldChg chg="modSp">
        <pc:chgData name="Vieras" userId="S::urn:spo:anon#dbdea68e6202de2abb62ffcb1db5eafdaf72cc12fa439b986904e99a4b13c9e2::" providerId="AD" clId="Web-{7E455E45-FF2C-9B1B-0DED-FC8D5B28F1C3}" dt="2022-04-04T13:49:33.748" v="49" actId="20577"/>
        <pc:sldMkLst>
          <pc:docMk/>
          <pc:sldMk cId="1652194611" sldId="264"/>
        </pc:sldMkLst>
        <pc:spChg chg="mod">
          <ac:chgData name="Vieras" userId="S::urn:spo:anon#dbdea68e6202de2abb62ffcb1db5eafdaf72cc12fa439b986904e99a4b13c9e2::" providerId="AD" clId="Web-{7E455E45-FF2C-9B1B-0DED-FC8D5B28F1C3}" dt="2022-04-04T13:49:33.748" v="49" actId="20577"/>
          <ac:spMkLst>
            <pc:docMk/>
            <pc:sldMk cId="1652194611" sldId="264"/>
            <ac:spMk id="3" creationId="{94BC46EF-5AF9-6E34-28EA-DE79DD363F28}"/>
          </ac:spMkLst>
        </pc:spChg>
      </pc:sldChg>
    </pc:docChg>
  </pc:docChgLst>
  <pc:docChgLst>
    <pc:chgData name="Vieras" userId="S::urn:spo:anon#dbdea68e6202de2abb62ffcb1db5eafdaf72cc12fa439b986904e99a4b13c9e2::" providerId="AD" clId="Web-{C96FF76B-0862-FCF8-6BAC-64EDCE8ABCD5}"/>
    <pc:docChg chg="addSld delSld">
      <pc:chgData name="Vieras" userId="S::urn:spo:anon#dbdea68e6202de2abb62ffcb1db5eafdaf72cc12fa439b986904e99a4b13c9e2::" providerId="AD" clId="Web-{C96FF76B-0862-FCF8-6BAC-64EDCE8ABCD5}" dt="2022-04-08T06:08:13.757" v="1"/>
      <pc:docMkLst>
        <pc:docMk/>
      </pc:docMkLst>
      <pc:sldChg chg="add del replId">
        <pc:chgData name="Vieras" userId="S::urn:spo:anon#dbdea68e6202de2abb62ffcb1db5eafdaf72cc12fa439b986904e99a4b13c9e2::" providerId="AD" clId="Web-{C96FF76B-0862-FCF8-6BAC-64EDCE8ABCD5}" dt="2022-04-08T06:08:13.757" v="1"/>
        <pc:sldMkLst>
          <pc:docMk/>
          <pc:sldMk cId="2198150172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6382F3-D160-4247-A168-1F3B199ED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12429E2-04F5-451C-9A3F-A07660186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80B087-1456-4DE3-8F1E-24502B1E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0FED-6E98-480E-AF12-C63DB10DB91A}" type="datetimeFigureOut">
              <a:rPr lang="fi-FI" smtClean="0"/>
              <a:t>14.4.2022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D53CC6-F154-4FE8-8221-16819013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52DC21-E577-466B-9F20-F5041C74B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12EE-FAC7-451C-899E-8B4C31A65F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19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D91AFA-88A0-476B-B609-21C970FC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804B01E-FB6A-408B-A08E-589B02C00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F2603C-02A0-48AB-A852-4AA68346C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0FED-6E98-480E-AF12-C63DB10DB91A}" type="datetimeFigureOut">
              <a:rPr lang="fi-FI" smtClean="0"/>
              <a:t>14.4.2022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E5B2BC-DEFE-4A0C-9E06-6CBE6EE99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DB01BA-3E25-4706-969B-A89ED86D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12EE-FAC7-451C-899E-8B4C31A65F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037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D60E0D5-7BC3-4FC6-9384-5CC827CC7C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2C2326D-7AFF-4767-8A56-9AC77ED87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8370FC-6180-4E42-8DB4-F93627AD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0FED-6E98-480E-AF12-C63DB10DB91A}" type="datetimeFigureOut">
              <a:rPr lang="fi-FI" smtClean="0"/>
              <a:t>14.4.2022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901D6B-17BE-416D-B7EE-49E4E9FB0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01DCDC2-EF4B-4F46-9FE4-D19CA377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12EE-FAC7-451C-899E-8B4C31A65F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759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E8A9C0-7868-455B-BEE6-6C6CAF36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84A9BD-6A83-4558-8266-CCA172FB0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404CAF-8E46-463A-B146-3C00C43A1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0FED-6E98-480E-AF12-C63DB10DB91A}" type="datetimeFigureOut">
              <a:rPr lang="fi-FI" smtClean="0"/>
              <a:t>14.4.2022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F92D80-B3C9-43F5-9275-563463D98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B5EC77-DCD4-4A93-978C-F94EDB19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12EE-FAC7-451C-899E-8B4C31A65F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205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DA033B-2609-4C97-BA72-93A05C8A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8D8BE09-4D8E-4EE6-998D-349E4E066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7782115-30C1-4019-B687-25E56BE7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0FED-6E98-480E-AF12-C63DB10DB91A}" type="datetimeFigureOut">
              <a:rPr lang="fi-FI" smtClean="0"/>
              <a:t>14.4.2022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5365C3-C035-449B-900F-2285E22CA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F7E81A0-191D-466E-8ABF-7B0506D6B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12EE-FAC7-451C-899E-8B4C31A65F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444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0241C1-E0C8-40E6-9C22-1FF2D6755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524424-19D7-409C-8D7D-4135069A3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A52BB2-8DC8-4C2F-A31B-2DE3EF6DB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58C5D2-84C5-4983-A9B7-BCD02CED5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0FED-6E98-480E-AF12-C63DB10DB91A}" type="datetimeFigureOut">
              <a:rPr lang="fi-FI" smtClean="0"/>
              <a:t>14.4.2022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B4BF126-3D50-440E-B3FA-0534A9194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FCC5D35-47D8-4F06-952F-8E53B684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12EE-FAC7-451C-899E-8B4C31A65F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820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AF11AF-301C-46A2-9F5A-CD4463778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4A853C4-A726-46AB-A41C-740276AA9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355F7FA-4608-4DC7-9F48-EA51BF6FA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7678DAA-CB93-49F0-A504-986A94720F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933C4B7-1C6A-455A-9DD1-12B312989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16CCFF-01DA-4D4A-B671-1D171A013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0FED-6E98-480E-AF12-C63DB10DB91A}" type="datetimeFigureOut">
              <a:rPr lang="fi-FI" smtClean="0"/>
              <a:t>14.4.2022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CD9332C-1D92-4BC7-9F39-93960B27F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16C138F-5BAF-44AB-AAA5-9E3377DC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12EE-FAC7-451C-899E-8B4C31A65F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447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35EFCB-CBD1-4142-A6FD-5FA6F1F60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F2E185A-B09D-4B2E-9AFE-DDEECF971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0FED-6E98-480E-AF12-C63DB10DB91A}" type="datetimeFigureOut">
              <a:rPr lang="fi-FI" smtClean="0"/>
              <a:t>14.4.2022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10E1C22-98DE-4BFC-B925-B7AEE05A1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DAF6BF0-8E90-4ABF-AFB3-9148789A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12EE-FAC7-451C-899E-8B4C31A65F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478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764BDF5-6693-4615-8E7A-647D31EE5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0FED-6E98-480E-AF12-C63DB10DB91A}" type="datetimeFigureOut">
              <a:rPr lang="fi-FI" smtClean="0"/>
              <a:t>14.4.2022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6697CAA-B70C-48B2-92F5-7151ADC6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9B2FCF4-97D8-4D21-8686-0525ACD63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12EE-FAC7-451C-899E-8B4C31A65F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332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E03317-4775-4C93-8D45-E464E9EB9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CEDF8F-47A6-4A81-AFCD-DA59A7451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8370263-903F-4F0C-A0D6-9E56A26BC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9A8203B-1755-4BB2-AF6D-9C13C5A73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0FED-6E98-480E-AF12-C63DB10DB91A}" type="datetimeFigureOut">
              <a:rPr lang="fi-FI" smtClean="0"/>
              <a:t>14.4.2022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04F05CE-5B4A-48B4-B6D4-D6698134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179AAE9-B021-458D-8867-5D02D158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12EE-FAC7-451C-899E-8B4C31A65F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30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251990-8A3D-479E-B467-F8AA71297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6ABBF29-ACEC-4B29-8E44-9E8D94B5C1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8FE0BBE-3A9E-4922-93E5-9A2F87A9B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C2E73AD-DBEE-4E8A-83CC-1C1E1918A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0FED-6E98-480E-AF12-C63DB10DB91A}" type="datetimeFigureOut">
              <a:rPr lang="fi-FI" smtClean="0"/>
              <a:t>14.4.2022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AFB68FE-475D-4428-8096-D8665941A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5343A1A-A4F6-4569-BAC9-ACE8CAFB6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12EE-FAC7-451C-899E-8B4C31A65F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63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C6DDB72-C687-4649-B034-05543AF42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F4C7BBF-7D3A-44FF-9D93-C07D5E904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A87444-B4F2-4162-820A-CA98AD141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00FED-6E98-480E-AF12-C63DB10DB91A}" type="datetimeFigureOut">
              <a:rPr lang="fi-FI" smtClean="0"/>
              <a:t>14.4.2022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9CE9A3-6C51-4EB3-85AC-920F2999F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5618FA-A964-4D28-9167-03F05B541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612EE-FAC7-451C-899E-8B4C31A65F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960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6137D9-074D-4C0B-B586-0067D129F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0038"/>
            <a:ext cx="9144000" cy="1106487"/>
          </a:xfrm>
        </p:spPr>
        <p:txBody>
          <a:bodyPr/>
          <a:lstStyle/>
          <a:p>
            <a:r>
              <a:rPr lang="fi-FI">
                <a:cs typeface="Calibri Light"/>
              </a:rPr>
              <a:t>Lakkoinfo 14.4.</a:t>
            </a:r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40EA8B8-24D7-4BCC-9265-56EBD5C8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46025"/>
            <a:ext cx="4394211" cy="440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99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ECC8CC-8559-DF22-FEAA-2AD19E194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>
                <a:cs typeface="Calibri Light"/>
              </a:rPr>
              <a:t>JUKOn</a:t>
            </a:r>
            <a:r>
              <a:rPr lang="fi-FI">
                <a:cs typeface="Calibri Light"/>
              </a:rPr>
              <a:t> seuraavat lakot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762BEB-2755-4045-2C80-89808E2F2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2" rtlCol="0" anchor="t">
            <a:normAutofit/>
          </a:bodyPr>
          <a:lstStyle/>
          <a:p>
            <a:pPr marL="0" indent="0">
              <a:buNone/>
            </a:pPr>
            <a:r>
              <a:rPr lang="fi-FI" b="1">
                <a:ea typeface="+mn-lt"/>
                <a:cs typeface="+mn-lt"/>
              </a:rPr>
              <a:t>3.-9.5.</a:t>
            </a:r>
            <a:r>
              <a:rPr lang="fi-FI" b="1">
                <a:cs typeface="Calibri"/>
              </a:rPr>
              <a:t> </a:t>
            </a:r>
            <a:r>
              <a:rPr lang="fi-FI">
                <a:cs typeface="Calibri"/>
              </a:rPr>
              <a:t>Koskee seuraavien kaupunkien työntekijöitä </a:t>
            </a:r>
          </a:p>
          <a:p>
            <a:pPr marL="0" indent="0">
              <a:buNone/>
            </a:pPr>
            <a:endParaRPr lang="fi-FI">
              <a:cs typeface="Calibri"/>
            </a:endParaRPr>
          </a:p>
          <a:p>
            <a:pPr lvl="1"/>
            <a:r>
              <a:rPr lang="fi-FI">
                <a:cs typeface="Calibri"/>
              </a:rPr>
              <a:t>Helsinki</a:t>
            </a:r>
            <a:endParaRPr lang="fi-FI">
              <a:ea typeface="Calibri"/>
              <a:cs typeface="Calibri"/>
            </a:endParaRPr>
          </a:p>
          <a:p>
            <a:pPr lvl="1"/>
            <a:r>
              <a:rPr lang="fi-FI">
                <a:cs typeface="Calibri"/>
              </a:rPr>
              <a:t>Vantaa</a:t>
            </a:r>
            <a:endParaRPr lang="fi-FI">
              <a:ea typeface="Calibri"/>
              <a:cs typeface="Calibri"/>
            </a:endParaRPr>
          </a:p>
          <a:p>
            <a:pPr lvl="1"/>
            <a:r>
              <a:rPr lang="fi-FI">
                <a:cs typeface="Calibri"/>
              </a:rPr>
              <a:t>Espoo </a:t>
            </a:r>
            <a:endParaRPr lang="fi-FI">
              <a:ea typeface="Calibri"/>
              <a:cs typeface="Calibri"/>
            </a:endParaRPr>
          </a:p>
          <a:p>
            <a:pPr lvl="1"/>
            <a:r>
              <a:rPr lang="fi-FI">
                <a:cs typeface="Calibri"/>
              </a:rPr>
              <a:t>Kauniainen</a:t>
            </a:r>
          </a:p>
          <a:p>
            <a:pPr marL="0" indent="0">
              <a:buNone/>
            </a:pPr>
            <a:r>
              <a:rPr lang="fi-FI">
                <a:cs typeface="Calibri"/>
              </a:rPr>
              <a:t>Lakon piirissä seuraavat työehtosopimukset</a:t>
            </a:r>
          </a:p>
          <a:p>
            <a:pPr lvl="1"/>
            <a:r>
              <a:rPr lang="fi-FI" err="1">
                <a:cs typeface="Calibri"/>
              </a:rPr>
              <a:t>Kvtes</a:t>
            </a:r>
            <a:r>
              <a:rPr lang="fi-FI">
                <a:cs typeface="Calibri"/>
              </a:rPr>
              <a:t>, LS, </a:t>
            </a:r>
            <a:r>
              <a:rPr lang="fi-FI" err="1">
                <a:cs typeface="Calibri"/>
              </a:rPr>
              <a:t>Ovtes</a:t>
            </a:r>
            <a:r>
              <a:rPr lang="fi-FI">
                <a:cs typeface="Calibri"/>
              </a:rPr>
              <a:t>, TS, TTES</a:t>
            </a:r>
          </a:p>
          <a:p>
            <a:pPr marL="457200" lvl="1" indent="0">
              <a:buNone/>
            </a:pPr>
            <a:r>
              <a:rPr lang="fi-FI">
                <a:highlight>
                  <a:srgbClr val="FFFF00"/>
                </a:highlight>
                <a:cs typeface="Calibri"/>
              </a:rPr>
              <a:t>HUOM! </a:t>
            </a:r>
          </a:p>
          <a:p>
            <a:pPr lvl="1"/>
            <a:r>
              <a:rPr lang="fi-FI">
                <a:highlight>
                  <a:srgbClr val="FFFF00"/>
                </a:highlight>
                <a:cs typeface="Calibri"/>
              </a:rPr>
              <a:t>Kaikki </a:t>
            </a:r>
            <a:r>
              <a:rPr lang="fi-FI" err="1">
                <a:highlight>
                  <a:srgbClr val="FFFF00"/>
                </a:highlight>
                <a:cs typeface="Calibri"/>
              </a:rPr>
              <a:t>fysio</a:t>
            </a:r>
            <a:r>
              <a:rPr lang="fi-FI">
                <a:highlight>
                  <a:srgbClr val="FFFF00"/>
                </a:highlight>
                <a:cs typeface="Calibri"/>
              </a:rPr>
              <a:t>- ja toimintaterapiatyötä tekevät ovat siirtyneet </a:t>
            </a:r>
            <a:r>
              <a:rPr lang="fi-FI" err="1">
                <a:highlight>
                  <a:srgbClr val="FFFF00"/>
                </a:highlight>
                <a:cs typeface="Calibri"/>
              </a:rPr>
              <a:t>Kvtes</a:t>
            </a:r>
            <a:r>
              <a:rPr lang="fi-FI">
                <a:highlight>
                  <a:srgbClr val="FFFF00"/>
                </a:highlight>
                <a:cs typeface="Calibri"/>
              </a:rPr>
              <a:t>-sopimuksesta sote-sopimukseen 1.9.21</a:t>
            </a:r>
          </a:p>
          <a:p>
            <a:pPr lvl="1"/>
            <a:r>
              <a:rPr lang="fi-FI" err="1">
                <a:cs typeface="Calibri"/>
              </a:rPr>
              <a:t>TOIn</a:t>
            </a:r>
            <a:r>
              <a:rPr lang="fi-FI">
                <a:cs typeface="Calibri"/>
              </a:rPr>
              <a:t> jäseniä on myös KVTES ja OVTES piirissä -&gt; lakko koskee kaikkia neljää kaupunkia</a:t>
            </a:r>
            <a:br>
              <a:rPr lang="fi-FI">
                <a:cs typeface="Calibri"/>
              </a:rPr>
            </a:br>
            <a:endParaRPr lang="fi-FI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4240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7AF019-DE6F-C456-7D40-DB59771B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>
                <a:cs typeface="Calibri Light"/>
              </a:rPr>
              <a:t>JUKOn</a:t>
            </a:r>
            <a:r>
              <a:rPr lang="fi-FI">
                <a:cs typeface="Calibri Light"/>
              </a:rPr>
              <a:t> lakot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DE4D7A-B937-A8B3-DB40-8072F9B1B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b="1">
                <a:ea typeface="+mn-lt"/>
                <a:cs typeface="+mn-lt"/>
              </a:rPr>
              <a:t>3.-9.5. </a:t>
            </a:r>
            <a:r>
              <a:rPr lang="fi-FI">
                <a:ea typeface="+mn-lt"/>
                <a:cs typeface="+mn-lt"/>
              </a:rPr>
              <a:t>Koskee SOTE-sopimuksen osalta </a:t>
            </a:r>
            <a:endParaRPr lang="en-US"/>
          </a:p>
          <a:p>
            <a:pPr lvl="1"/>
            <a:r>
              <a:rPr lang="fi-FI">
                <a:ea typeface="+mn-lt"/>
                <a:cs typeface="+mn-lt"/>
              </a:rPr>
              <a:t>Vantaan kaupungin työntekijöitä</a:t>
            </a:r>
          </a:p>
          <a:p>
            <a:pPr marL="457200" lvl="1" indent="0">
              <a:buNone/>
            </a:pPr>
            <a:endParaRPr lang="fi-FI">
              <a:ea typeface="+mn-lt"/>
              <a:cs typeface="+mn-lt"/>
            </a:endParaRPr>
          </a:p>
          <a:p>
            <a:pPr lvl="1"/>
            <a:r>
              <a:rPr lang="fi-FI">
                <a:cs typeface="Calibri" panose="020F0502020204030204"/>
              </a:rPr>
              <a:t>Eli kaikki sosiaali- ja terveydenhuollossa </a:t>
            </a:r>
            <a:r>
              <a:rPr lang="fi-FI" err="1">
                <a:cs typeface="Calibri" panose="020F0502020204030204"/>
              </a:rPr>
              <a:t>fysio</a:t>
            </a:r>
            <a:r>
              <a:rPr lang="fi-FI">
                <a:cs typeface="Calibri" panose="020F0502020204030204"/>
              </a:rPr>
              <a:t>- ja toimintaterapiatyötä tekevät, jotka työskentelevät Vantaan kaupungilla ovat lakossa</a:t>
            </a:r>
          </a:p>
          <a:p>
            <a:pPr marL="457200" lvl="1" indent="0">
              <a:buNone/>
            </a:pPr>
            <a:endParaRPr lang="fi-FI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9581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5C2AD6-F559-CEAC-2051-E7ACC4A8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Miksi juuri nämä paikat lakossa?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7F539-3BA5-741D-7FD6-E41D0DEAD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cs typeface="Calibri"/>
              </a:rPr>
              <a:t>Jotta lakko on tehokas, kannattaa se kohdistaa niin, että se on näkyvä ja vaikuttava.</a:t>
            </a:r>
          </a:p>
          <a:p>
            <a:r>
              <a:rPr lang="fi-FI" err="1">
                <a:cs typeface="Calibri"/>
              </a:rPr>
              <a:t>Jukolainen</a:t>
            </a:r>
            <a:r>
              <a:rPr lang="fi-FI">
                <a:cs typeface="Calibri"/>
              </a:rPr>
              <a:t> rintama laajin juuri kaupungeissa. </a:t>
            </a:r>
          </a:p>
          <a:p>
            <a:r>
              <a:rPr lang="fi-FI">
                <a:cs typeface="Calibri"/>
              </a:rPr>
              <a:t>Mikäli neuvottelut eivät etene, pitää lakkotoimia laajentaa.</a:t>
            </a:r>
          </a:p>
          <a:p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5270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0A683A-AFD4-9D2B-F7B0-AAC4D089A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5. lakkoaalto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8E8CF0-A12E-94AB-35EE-36019F967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>
                <a:cs typeface="Calibri"/>
              </a:rPr>
              <a:t>JUKO ja JAU ovat jättäneet 5.lakkovaroituksen tänään 14.4.</a:t>
            </a:r>
          </a:p>
          <a:p>
            <a:r>
              <a:rPr lang="fi-FI">
                <a:cs typeface="Calibri"/>
              </a:rPr>
              <a:t>Lakko koskee seuraavien kaupunkien työntekijöitä</a:t>
            </a:r>
          </a:p>
          <a:p>
            <a:pPr lvl="1"/>
            <a:r>
              <a:rPr lang="fi-FI">
                <a:cs typeface="Calibri"/>
              </a:rPr>
              <a:t>Helsinki</a:t>
            </a:r>
          </a:p>
          <a:p>
            <a:pPr lvl="1"/>
            <a:r>
              <a:rPr lang="fi-FI">
                <a:cs typeface="Calibri"/>
              </a:rPr>
              <a:t>Espoo</a:t>
            </a:r>
          </a:p>
          <a:p>
            <a:pPr lvl="1"/>
            <a:r>
              <a:rPr lang="fi-FI">
                <a:cs typeface="Calibri"/>
              </a:rPr>
              <a:t>Kauniainen</a:t>
            </a:r>
          </a:p>
          <a:p>
            <a:pPr lvl="1"/>
            <a:r>
              <a:rPr lang="fi-FI">
                <a:cs typeface="Calibri"/>
              </a:rPr>
              <a:t>Vantaa</a:t>
            </a:r>
          </a:p>
          <a:p>
            <a:pPr lvl="1"/>
            <a:r>
              <a:rPr lang="fi-FI">
                <a:cs typeface="Calibri"/>
              </a:rPr>
              <a:t>Turku</a:t>
            </a:r>
          </a:p>
          <a:p>
            <a:pPr lvl="1"/>
            <a:r>
              <a:rPr lang="fi-FI">
                <a:cs typeface="Calibri"/>
              </a:rPr>
              <a:t>Oulu</a:t>
            </a:r>
          </a:p>
          <a:p>
            <a:pPr lvl="1"/>
            <a:r>
              <a:rPr lang="fi-FI">
                <a:cs typeface="Calibri"/>
              </a:rPr>
              <a:t>Kuopio</a:t>
            </a:r>
          </a:p>
          <a:p>
            <a:pPr lvl="1"/>
            <a:r>
              <a:rPr lang="fi-FI">
                <a:cs typeface="Calibri"/>
              </a:rPr>
              <a:t>Rovaniemi</a:t>
            </a:r>
          </a:p>
          <a:p>
            <a:pPr lvl="1"/>
            <a:r>
              <a:rPr lang="fi-FI">
                <a:cs typeface="Calibri"/>
              </a:rPr>
              <a:t>Jyväskylä</a:t>
            </a:r>
          </a:p>
          <a:p>
            <a:pPr lvl="1"/>
            <a:r>
              <a:rPr lang="fi-FI">
                <a:cs typeface="Calibri"/>
              </a:rPr>
              <a:t>Tampere</a:t>
            </a:r>
          </a:p>
        </p:txBody>
      </p:sp>
    </p:spTree>
    <p:extLst>
      <p:ext uri="{BB962C8B-B14F-4D97-AF65-F5344CB8AC3E}">
        <p14:creationId xmlns:p14="http://schemas.microsoft.com/office/powerpoint/2010/main" val="3565007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9086DF-8217-2D01-9135-818203F1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sopimusaloja lakko koskee?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F7CEED-0B73-9291-1245-78B06BC07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err="1">
                <a:cs typeface="Calibri"/>
              </a:rPr>
              <a:t>Kvtes</a:t>
            </a:r>
            <a:endParaRPr lang="fi-FI" dirty="0">
              <a:cs typeface="Calibri"/>
            </a:endParaRPr>
          </a:p>
          <a:p>
            <a:pPr lvl="1"/>
            <a:r>
              <a:rPr lang="fi-FI" dirty="0">
                <a:cs typeface="Calibri"/>
              </a:rPr>
              <a:t>Kirjastojen</a:t>
            </a:r>
            <a:r>
              <a:rPr lang="fi-FI" dirty="0">
                <a:ea typeface="+mn-lt"/>
                <a:cs typeface="+mn-lt"/>
              </a:rPr>
              <a:t> työtehtävät</a:t>
            </a:r>
            <a:endParaRPr lang="fi-FI" dirty="0">
              <a:cs typeface="Calibri"/>
            </a:endParaRPr>
          </a:p>
          <a:p>
            <a:pPr lvl="1" algn="just"/>
            <a:r>
              <a:rPr lang="fi-FI" dirty="0">
                <a:ea typeface="+mn-lt"/>
                <a:cs typeface="+mn-lt"/>
              </a:rPr>
              <a:t>Museoiden työtehtävät</a:t>
            </a:r>
            <a:endParaRPr lang="fi-FI" dirty="0"/>
          </a:p>
          <a:p>
            <a:pPr lvl="1"/>
            <a:r>
              <a:rPr lang="fi-FI" dirty="0">
                <a:ea typeface="+mn-lt"/>
                <a:cs typeface="+mn-lt"/>
              </a:rPr>
              <a:t>Varhaiskasvatuksen, koulutuksen ja opetuksen ja näiden hallinnon kaikki työtehtävät</a:t>
            </a:r>
            <a:endParaRPr lang="fi-FI" dirty="0"/>
          </a:p>
          <a:p>
            <a:r>
              <a:rPr lang="fi-FI" dirty="0" err="1">
                <a:cs typeface="Calibri"/>
              </a:rPr>
              <a:t>Ovtes</a:t>
            </a:r>
            <a:endParaRPr lang="fi-FI" dirty="0">
              <a:cs typeface="Calibri"/>
            </a:endParaRPr>
          </a:p>
          <a:p>
            <a:pPr lvl="1"/>
            <a:r>
              <a:rPr lang="fi-FI" dirty="0">
                <a:ea typeface="+mn-lt"/>
                <a:cs typeface="+mn-lt"/>
              </a:rPr>
              <a:t>Kaikki OVTES-sopimuksen piirissä olevat työtehtävät</a:t>
            </a:r>
            <a:endParaRPr lang="fi-FI" dirty="0">
              <a:cs typeface="Calibri"/>
            </a:endParaRPr>
          </a:p>
          <a:p>
            <a:pPr algn="just"/>
            <a:r>
              <a:rPr lang="fi-FI" dirty="0">
                <a:ea typeface="+mn-lt"/>
                <a:cs typeface="+mn-lt"/>
              </a:rPr>
              <a:t>TS</a:t>
            </a:r>
          </a:p>
          <a:p>
            <a:pPr lvl="1" algn="just"/>
            <a:r>
              <a:rPr lang="fi-FI" dirty="0">
                <a:ea typeface="+mn-lt"/>
                <a:cs typeface="+mn-lt"/>
              </a:rPr>
              <a:t>Joukkoliikenteen työtehtävät</a:t>
            </a:r>
            <a:endParaRPr lang="fi-FI" dirty="0">
              <a:cs typeface="Calibri"/>
            </a:endParaRPr>
          </a:p>
          <a:p>
            <a:pPr algn="just"/>
            <a:r>
              <a:rPr lang="fi-FI" dirty="0">
                <a:cs typeface="Calibri"/>
              </a:rPr>
              <a:t>TTES</a:t>
            </a:r>
          </a:p>
          <a:p>
            <a:pPr algn="just"/>
            <a:endParaRPr lang="fi-FI" dirty="0"/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1868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2C14B-876E-ADCB-354F-44C13C051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fi-FI" dirty="0">
                <a:ea typeface="+mn-lt"/>
                <a:cs typeface="+mn-lt"/>
              </a:rPr>
              <a:t>Sote-sopimus</a:t>
            </a:r>
          </a:p>
          <a:p>
            <a:pPr lvl="1" algn="just"/>
            <a:r>
              <a:rPr lang="fi-FI" dirty="0">
                <a:highlight>
                  <a:srgbClr val="FFFF00"/>
                </a:highlight>
                <a:ea typeface="+mn-lt"/>
                <a:cs typeface="+mn-lt"/>
              </a:rPr>
              <a:t>VAIN Oppilashuollon työtehtävät</a:t>
            </a:r>
          </a:p>
          <a:p>
            <a:pPr lvl="1" algn="just"/>
            <a:r>
              <a:rPr lang="fi-FI" dirty="0">
                <a:ea typeface="+mn-lt"/>
                <a:cs typeface="+mn-lt"/>
              </a:rPr>
              <a:t>Suun terveydenhuollon työtehtävät</a:t>
            </a:r>
            <a:endParaRPr lang="fi-FI" dirty="0">
              <a:cs typeface="Calibri" panose="020F0502020204030204"/>
            </a:endParaRPr>
          </a:p>
          <a:p>
            <a:pPr lvl="1" algn="just"/>
            <a:r>
              <a:rPr lang="fi-FI" dirty="0">
                <a:ea typeface="+mn-lt"/>
                <a:cs typeface="+mn-lt"/>
              </a:rPr>
              <a:t>Rajataan ulos:</a:t>
            </a:r>
            <a:endParaRPr lang="fi-FI" dirty="0"/>
          </a:p>
          <a:p>
            <a:pPr lvl="1"/>
            <a:r>
              <a:rPr lang="fi-FI" dirty="0">
                <a:ea typeface="+mn-lt"/>
                <a:cs typeface="+mn-lt"/>
              </a:rPr>
              <a:t>Suomen terveydenhoitajaliiton jäsenten osalta muut kuin koulu- ja opiskeluterveydenhuollon työtehtävät Espoon ja Oulun kaupungeissa.</a:t>
            </a:r>
          </a:p>
          <a:p>
            <a:pPr marL="0" indent="0" algn="just">
              <a:buNone/>
            </a:pPr>
            <a:r>
              <a:rPr lang="fi-FI" dirty="0">
                <a:ea typeface="+mn-lt"/>
                <a:cs typeface="+mn-lt"/>
              </a:rPr>
              <a:t>Rajattu ulos</a:t>
            </a:r>
          </a:p>
          <a:p>
            <a:pPr algn="just"/>
            <a:r>
              <a:rPr lang="fi-FI" dirty="0">
                <a:ea typeface="+mn-lt"/>
                <a:cs typeface="+mn-lt"/>
              </a:rPr>
              <a:t>Palo- ja pelastustoimen tehtävät kaikkien sopimusalojen osalta</a:t>
            </a:r>
            <a:endParaRPr lang="fi-FI" dirty="0">
              <a:cs typeface="Calibri" panose="020F0502020204030204"/>
            </a:endParaRPr>
          </a:p>
          <a:p>
            <a:pPr algn="just"/>
            <a:r>
              <a:rPr lang="fi-FI" dirty="0">
                <a:ea typeface="+mn-lt"/>
                <a:cs typeface="+mn-lt"/>
              </a:rPr>
              <a:t>AVAINTES</a:t>
            </a:r>
          </a:p>
          <a:p>
            <a:pPr algn="just"/>
            <a:r>
              <a:rPr lang="fi-FI" dirty="0">
                <a:ea typeface="+mn-lt"/>
                <a:cs typeface="+mn-lt"/>
              </a:rPr>
              <a:t>SEURETES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1973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70CFE6-2655-7F74-0D73-6C00AB050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Mitä minun kuuluu nyt tehdä?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BC46EF-5AF9-6E34-28EA-DE79DD363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79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fi-FI" b="1">
                <a:ea typeface="+mn-lt"/>
                <a:cs typeface="+mn-lt"/>
              </a:rPr>
              <a:t>Jokaisen jäsenen panos on merkittävä </a:t>
            </a:r>
            <a:r>
              <a:rPr lang="fi-FI">
                <a:ea typeface="+mn-lt"/>
                <a:cs typeface="+mn-lt"/>
              </a:rPr>
              <a:t>lakon onnistumisen kannalta! </a:t>
            </a:r>
            <a:br>
              <a:rPr lang="fi-FI">
                <a:ea typeface="+mn-lt"/>
                <a:cs typeface="+mn-lt"/>
              </a:rPr>
            </a:br>
            <a:endParaRPr lang="fi-FI">
              <a:ea typeface="+mn-lt"/>
              <a:cs typeface="+mn-lt"/>
            </a:endParaRPr>
          </a:p>
          <a:p>
            <a:r>
              <a:rPr lang="fi-FI">
                <a:cs typeface="Calibri"/>
              </a:rPr>
              <a:t>Pidä jäsentiedot ajan tasalla – muista ilmoittaa sähköposti, josta tavoitamme sinut myös lakon aikana.</a:t>
            </a:r>
          </a:p>
          <a:p>
            <a:r>
              <a:rPr lang="fi-FI">
                <a:cs typeface="Calibri"/>
              </a:rPr>
              <a:t>Lakkopäivänä älä mene töihin. Osallistu paikkakuntien paikallisiin lakkotapahtumiin. </a:t>
            </a:r>
          </a:p>
          <a:p>
            <a:r>
              <a:rPr lang="fi-FI">
                <a:cs typeface="Calibri"/>
              </a:rPr>
              <a:t>Jokaisella paikkakunnalla on oma paikallistyöryhmä. Sieltä koordinoidaan mm. lakkovahtivuoroja jne. </a:t>
            </a:r>
          </a:p>
          <a:p>
            <a:r>
              <a:rPr lang="fi-FI">
                <a:cs typeface="Calibri"/>
              </a:rPr>
              <a:t>Liitosta saat lakkoavustuksen. Saat sähköpostilla tästä tarkemmat ohjeet. Verokorttia ei tarvita, ennakonpidätys verohallinnon ohjeen mukaan. </a:t>
            </a:r>
          </a:p>
        </p:txBody>
      </p:sp>
    </p:spTree>
    <p:extLst>
      <p:ext uri="{BB962C8B-B14F-4D97-AF65-F5344CB8AC3E}">
        <p14:creationId xmlns:p14="http://schemas.microsoft.com/office/powerpoint/2010/main" val="1652194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CFB05B-1E5C-47CB-B2A6-ABB3D8B8E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Muista somettaa!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47FA4B-DE6B-4926-A165-C284A12BE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Mahdollisimman suuri näkyvyys on aina eduksi. Muista somettaa sekä lakosta yleisesti että paikallisista tapahtumista!</a:t>
            </a:r>
          </a:p>
          <a:p>
            <a:r>
              <a:rPr lang="fi-FI"/>
              <a:t>Käytä hashtageja </a:t>
            </a:r>
            <a:r>
              <a:rPr lang="fi-FI" b="1"/>
              <a:t>#ArvoaAsiantuntijalle </a:t>
            </a:r>
            <a:r>
              <a:rPr lang="fi-FI"/>
              <a:t>ja </a:t>
            </a:r>
            <a:r>
              <a:rPr lang="fi-FI" b="1"/>
              <a:t>#lakko2022</a:t>
            </a:r>
          </a:p>
          <a:p>
            <a:r>
              <a:rPr lang="fi-FI"/>
              <a:t>Halutessasi voit myös merkitä omiin julkaisuihisi liitot: </a:t>
            </a:r>
            <a:br>
              <a:rPr lang="fi-FI"/>
            </a:br>
            <a:br>
              <a:rPr lang="fi-FI"/>
            </a:br>
            <a:r>
              <a:rPr lang="fi-FI" b="1"/>
              <a:t>FB: </a:t>
            </a:r>
            <a:r>
              <a:rPr lang="fi-FI">
                <a:solidFill>
                  <a:schemeClr val="accent5">
                    <a:lumMod val="50000"/>
                  </a:schemeClr>
                </a:solidFill>
              </a:rPr>
              <a:t>@suomenfysioterapeutit </a:t>
            </a:r>
            <a:r>
              <a:rPr lang="fi-FI">
                <a:solidFill>
                  <a:schemeClr val="accent6"/>
                </a:solidFill>
              </a:rPr>
              <a:t>@toimintaterapeuttiliitto </a:t>
            </a:r>
            <a:r>
              <a:rPr lang="fi-FI">
                <a:solidFill>
                  <a:schemeClr val="accent1"/>
                </a:solidFill>
              </a:rPr>
              <a:t>@JUKOry</a:t>
            </a:r>
            <a:br>
              <a:rPr lang="fi-FI"/>
            </a:br>
            <a:r>
              <a:rPr lang="fi-FI" b="1"/>
              <a:t>IG: </a:t>
            </a:r>
            <a:r>
              <a:rPr lang="fi-FI">
                <a:solidFill>
                  <a:schemeClr val="accent5">
                    <a:lumMod val="50000"/>
                  </a:schemeClr>
                </a:solidFill>
              </a:rPr>
              <a:t>@suomen_fysioterapeutit </a:t>
            </a:r>
            <a:r>
              <a:rPr lang="fi-FI">
                <a:solidFill>
                  <a:schemeClr val="accent6"/>
                </a:solidFill>
              </a:rPr>
              <a:t>@toimintaterapeuttiliitto </a:t>
            </a:r>
            <a:r>
              <a:rPr lang="fi-FI">
                <a:solidFill>
                  <a:schemeClr val="accent1"/>
                </a:solidFill>
              </a:rPr>
              <a:t>@juko_ry</a:t>
            </a:r>
            <a:br>
              <a:rPr lang="fi-FI"/>
            </a:br>
            <a:r>
              <a:rPr lang="fi-FI" b="1"/>
              <a:t>Twitter: </a:t>
            </a:r>
            <a:r>
              <a:rPr lang="fi-FI">
                <a:solidFill>
                  <a:schemeClr val="accent5">
                    <a:lumMod val="50000"/>
                  </a:schemeClr>
                </a:solidFill>
              </a:rPr>
              <a:t>@fysioterapeutit </a:t>
            </a:r>
            <a:r>
              <a:rPr lang="fi-FI">
                <a:solidFill>
                  <a:schemeClr val="accent6"/>
                </a:solidFill>
              </a:rPr>
              <a:t>@TOImii_ </a:t>
            </a:r>
            <a:r>
              <a:rPr lang="fi-FI">
                <a:solidFill>
                  <a:schemeClr val="accent1"/>
                </a:solidFill>
              </a:rPr>
              <a:t>@JUKOry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8083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FA9ED4-7381-DF2E-5BB1-519CE8669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750"/>
            <a:ext cx="10515600" cy="1325563"/>
          </a:xfrm>
        </p:spPr>
        <p:txBody>
          <a:bodyPr/>
          <a:lstStyle/>
          <a:p>
            <a:r>
              <a:rPr lang="fi-FI">
                <a:ea typeface="+mj-lt"/>
                <a:cs typeface="+mj-lt"/>
              </a:rPr>
              <a:t>Fysioterapeutti – tue työtaistelua somessa!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7F1094-7A77-BD54-9FB3-A6FB1673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106" y="223043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ea typeface="+mn-lt"/>
                <a:cs typeface="+mn-lt"/>
              </a:rPr>
              <a:t>Lataa Suomen Fysioterapeuttien 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lakkotapahtumissa käyttämien kylttien 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sisältöä toistava kuva ja käytä sitä 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somessa profiilikuvana tai jaa muuten 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näkyvästi, kunnes sopimus syntyy!</a:t>
            </a:r>
          </a:p>
          <a:p>
            <a:r>
              <a:rPr lang="fi-FI">
                <a:cs typeface="Calibri"/>
              </a:rPr>
              <a:t>Löydät kuvan liiton Facebook-sivulta</a:t>
            </a:r>
            <a:br>
              <a:rPr lang="fi-FI">
                <a:cs typeface="Calibri"/>
              </a:rPr>
            </a:br>
            <a:r>
              <a:rPr lang="fi-FI">
                <a:cs typeface="Calibri"/>
              </a:rPr>
              <a:t>tai laittamalla viestiä </a:t>
            </a:r>
            <a:br>
              <a:rPr lang="fi-FI">
                <a:cs typeface="Calibri"/>
              </a:rPr>
            </a:br>
            <a:r>
              <a:rPr lang="fi-FI">
                <a:cs typeface="Calibri"/>
              </a:rPr>
              <a:t>krista.alm@suomenfysioterapeutit.fi.</a:t>
            </a:r>
          </a:p>
        </p:txBody>
      </p:sp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AD4E115-A582-DE8C-95CD-40E480293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215" y="2341295"/>
            <a:ext cx="3231355" cy="323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09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5B0AF9F-3CB9-4793-A72F-F5B479948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5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645947-D776-46EE-903F-2D48AF7F9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Neuvotteluiden tilanne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433C1E-14B3-4983-A657-30989EFA7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cs typeface="Calibri"/>
              </a:rPr>
              <a:t>Kunta-alan neuvotteluita on käyty tiiviisti tammikuusta alkaen.</a:t>
            </a:r>
          </a:p>
          <a:p>
            <a:r>
              <a:rPr lang="fi-FI">
                <a:cs typeface="Calibri"/>
              </a:rPr>
              <a:t>Neuvottelut keskeytyivät sopimuksettomina ja sovitteluun tuli mukaan valtakunnansovittelija Vuokko </a:t>
            </a:r>
            <a:r>
              <a:rPr lang="fi-FI" err="1">
                <a:cs typeface="Calibri"/>
              </a:rPr>
              <a:t>Piekkala</a:t>
            </a:r>
            <a:r>
              <a:rPr lang="fi-FI">
                <a:cs typeface="Calibri"/>
              </a:rPr>
              <a:t>.</a:t>
            </a:r>
            <a:endParaRPr lang="fi-FI">
              <a:ea typeface="Calibri"/>
              <a:cs typeface="Calibri"/>
            </a:endParaRPr>
          </a:p>
          <a:p>
            <a:r>
              <a:rPr lang="fi-FI">
                <a:cs typeface="Calibri"/>
              </a:rPr>
              <a:t>Valtakunnansovittelija teki sovintoesityksen, jonka kaikki neuvottelujärjestöt hylkäsivät.</a:t>
            </a:r>
            <a:endParaRPr lang="fi-FI">
              <a:ea typeface="Calibri"/>
              <a:cs typeface="Calibri"/>
            </a:endParaRPr>
          </a:p>
          <a:p>
            <a:r>
              <a:rPr lang="fi-FI">
                <a:ea typeface="Calibri"/>
                <a:cs typeface="Calibri"/>
              </a:rPr>
              <a:t>Valtakunnansovittelija esitti sovittelulautakunnan asettamista ja sen työ on käynnistynyt.</a:t>
            </a:r>
          </a:p>
          <a:p>
            <a:endParaRPr lang="fi-FI">
              <a:cs typeface="Calibri"/>
            </a:endParaRPr>
          </a:p>
          <a:p>
            <a:pPr marL="0" indent="0">
              <a:buNone/>
            </a:pPr>
            <a:endParaRPr lang="fi-FI">
              <a:ea typeface="Calibri"/>
              <a:cs typeface="Calibri"/>
            </a:endParaRPr>
          </a:p>
          <a:p>
            <a:pPr marL="0" indent="0">
              <a:buNone/>
            </a:pPr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669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B90C67-55E1-CC14-EF85-5EE26714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Sopimusosapuolet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16EF62-A73A-A335-59AD-BA397E47D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370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b="1">
                <a:cs typeface="Calibri"/>
              </a:rPr>
              <a:t>Työnantajan edustaja: </a:t>
            </a:r>
            <a:r>
              <a:rPr lang="fi-FI">
                <a:cs typeface="Calibri"/>
              </a:rPr>
              <a:t>Kunta- ja hyvinvointialuetyönantajat KT</a:t>
            </a:r>
          </a:p>
          <a:p>
            <a:r>
              <a:rPr lang="fi-FI" b="1">
                <a:cs typeface="Calibri"/>
              </a:rPr>
              <a:t>Palkansaajien edustajat: </a:t>
            </a:r>
            <a:endParaRPr lang="fi-FI" b="1">
              <a:solidFill>
                <a:srgbClr val="FF0000"/>
              </a:solidFill>
              <a:cs typeface="Calibri"/>
            </a:endParaRPr>
          </a:p>
          <a:p>
            <a:pPr lvl="1"/>
            <a:r>
              <a:rPr lang="fi-FI">
                <a:cs typeface="Calibri"/>
              </a:rPr>
              <a:t>Julkisalan koulutettujen neuvottelujärjestö JUKO (</a:t>
            </a:r>
            <a:r>
              <a:rPr lang="fi-FI" b="1">
                <a:cs typeface="Calibri"/>
              </a:rPr>
              <a:t>KA= SF + TOI</a:t>
            </a:r>
            <a:r>
              <a:rPr lang="fi-FI">
                <a:cs typeface="Calibri"/>
              </a:rPr>
              <a:t>, OAJ, Talentia, Psykologiliitto, Lääkäriliitto, Puheterapeuttiliitto jne.)</a:t>
            </a:r>
            <a:endParaRPr lang="fi-FI">
              <a:ea typeface="Calibri"/>
              <a:cs typeface="Calibri"/>
            </a:endParaRPr>
          </a:p>
          <a:p>
            <a:pPr lvl="1"/>
            <a:r>
              <a:rPr lang="fi-FI">
                <a:cs typeface="Calibri"/>
              </a:rPr>
              <a:t>Sote ry (Tehy, Super, SPAL)</a:t>
            </a:r>
            <a:endParaRPr lang="fi-FI">
              <a:ea typeface="Calibri" panose="020F0502020204030204"/>
              <a:cs typeface="Calibri"/>
            </a:endParaRPr>
          </a:p>
          <a:p>
            <a:pPr lvl="1"/>
            <a:r>
              <a:rPr lang="fi-FI">
                <a:cs typeface="Calibri"/>
              </a:rPr>
              <a:t>JAU (JHL, Jyty)</a:t>
            </a:r>
            <a:endParaRPr lang="fi-FI">
              <a:ea typeface="Calibri" panose="020F0502020204030204"/>
              <a:cs typeface="Calibri"/>
            </a:endParaRPr>
          </a:p>
          <a:p>
            <a:pPr marL="0" indent="0">
              <a:buNone/>
            </a:pPr>
            <a:br>
              <a:rPr lang="fi-FI">
                <a:cs typeface="Calibri"/>
              </a:rPr>
            </a:br>
            <a:r>
              <a:rPr lang="fi-FI">
                <a:cs typeface="Calibri"/>
              </a:rPr>
              <a:t>Koska neuvottelut eivät ole edenneet, neuvottelujärjestöt nostavat työtaistelutoimia ja ovat aloittaneet laajamittaiset lakot. Kaikilla järjestöillä on omat työtaistelusuunnitelmat. JUKO ja JAU ovat jättäneet lakkovaroitukset yhdessä. </a:t>
            </a:r>
            <a:endParaRPr lang="fi-FI">
              <a:ea typeface="Calibri"/>
              <a:cs typeface="Calibri"/>
            </a:endParaRPr>
          </a:p>
          <a:p>
            <a:pPr marL="0" indent="0">
              <a:buNone/>
            </a:pPr>
            <a:endParaRPr lang="fi-FI">
              <a:cs typeface="Calibri"/>
            </a:endParaRPr>
          </a:p>
          <a:p>
            <a:pPr marL="0" indent="0">
              <a:buNone/>
            </a:pPr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5169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F11A1F-42A5-D54B-C429-288808E9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Miksi lakkoon?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7960CB-DF60-F441-EED9-0BFF26D01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cs typeface="Calibri"/>
              </a:rPr>
              <a:t>Kuntoutusalan asiantuntijoiden palkat ovat sotealan korkeakoulutetuista matalimmalla tasolla!</a:t>
            </a:r>
          </a:p>
          <a:p>
            <a:r>
              <a:rPr lang="fi-FI">
                <a:cs typeface="Calibri"/>
              </a:rPr>
              <a:t>Haluamme </a:t>
            </a:r>
            <a:r>
              <a:rPr lang="fi-FI" b="1">
                <a:cs typeface="Calibri"/>
              </a:rPr>
              <a:t>palkkaohjelman</a:t>
            </a:r>
            <a:r>
              <a:rPr lang="fi-FI">
                <a:cs typeface="Calibri"/>
              </a:rPr>
              <a:t>, jotta palkkavinoumaa voidaan korjata.</a:t>
            </a:r>
          </a:p>
          <a:p>
            <a:r>
              <a:rPr lang="fi-FI">
                <a:cs typeface="Calibri"/>
              </a:rPr>
              <a:t>Kuntoutusalan asiantuntijoita ei voida niputtaa </a:t>
            </a:r>
            <a:r>
              <a:rPr lang="fi-FI">
                <a:ea typeface="+mn-lt"/>
                <a:cs typeface="+mn-lt"/>
              </a:rPr>
              <a:t>palkkataulukossa </a:t>
            </a:r>
            <a:r>
              <a:rPr lang="fi-FI">
                <a:cs typeface="Calibri"/>
              </a:rPr>
              <a:t>hoitotyön alle!  </a:t>
            </a:r>
          </a:p>
        </p:txBody>
      </p:sp>
    </p:spTree>
    <p:extLst>
      <p:ext uri="{BB962C8B-B14F-4D97-AF65-F5344CB8AC3E}">
        <p14:creationId xmlns:p14="http://schemas.microsoft.com/office/powerpoint/2010/main" val="216339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D14912-1B44-EDF2-1E9B-BFC4BB57A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Työtaistelut, lakot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052F54-CDCE-F053-FB79-C59313683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512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fi-FI" b="1" err="1">
                <a:ea typeface="+mn-lt"/>
                <a:cs typeface="+mn-lt"/>
              </a:rPr>
              <a:t>JUKOn</a:t>
            </a:r>
            <a:r>
              <a:rPr lang="fi-FI" b="1">
                <a:ea typeface="+mn-lt"/>
                <a:cs typeface="+mn-lt"/>
              </a:rPr>
              <a:t> lakkotoimet koskevat seuraavia sopimuksia:</a:t>
            </a:r>
          </a:p>
          <a:p>
            <a:r>
              <a:rPr lang="fi-FI">
                <a:ea typeface="+mn-lt"/>
                <a:cs typeface="+mn-lt"/>
              </a:rPr>
              <a:t>Kunnallinen yleinen virka- työehtosopimus KVTES</a:t>
            </a:r>
            <a:endParaRPr lang="fi-FI"/>
          </a:p>
          <a:p>
            <a:r>
              <a:rPr lang="fi-FI">
                <a:ea typeface="+mn-lt"/>
                <a:cs typeface="+mn-lt"/>
              </a:rPr>
              <a:t>Sosiaali- ja terveydenhuollon työ- ja virkaehtosopimus eli SOTE-sopimus</a:t>
            </a:r>
          </a:p>
          <a:p>
            <a:r>
              <a:rPr lang="fi-FI">
                <a:ea typeface="+mn-lt"/>
                <a:cs typeface="+mn-lt"/>
              </a:rPr>
              <a:t>Kunnallinen opetushenkilöstön virka- ja työehtosopimus OVTES</a:t>
            </a:r>
          </a:p>
          <a:p>
            <a:r>
              <a:rPr lang="fi-FI">
                <a:ea typeface="+mn-lt"/>
                <a:cs typeface="+mn-lt"/>
              </a:rPr>
              <a:t>Kunnallinen lääkärien virkaehtosopimus LS</a:t>
            </a:r>
          </a:p>
          <a:p>
            <a:r>
              <a:rPr lang="fi-FI">
                <a:ea typeface="+mn-lt"/>
                <a:cs typeface="+mn-lt"/>
              </a:rPr>
              <a:t>Kunnallinen teknisen henkilöstön virka- ja työehtosopimus TS</a:t>
            </a:r>
          </a:p>
          <a:p>
            <a:r>
              <a:rPr lang="fi-FI">
                <a:ea typeface="+mn-lt"/>
                <a:cs typeface="+mn-lt"/>
              </a:rPr>
              <a:t>Kunnallinen tuntipalkkaisen henkilöstön työehtosopimus TTES</a:t>
            </a:r>
          </a:p>
          <a:p>
            <a:endParaRPr lang="fi-FI">
              <a:ea typeface="+mn-lt"/>
              <a:cs typeface="+mn-lt"/>
            </a:endParaRPr>
          </a:p>
          <a:p>
            <a:pPr marL="0" indent="0">
              <a:buNone/>
            </a:pPr>
            <a:r>
              <a:rPr lang="fi-FI" b="1">
                <a:cs typeface="Calibri"/>
              </a:rPr>
              <a:t> YHTEINEN RINTAMA ON LAAJA</a:t>
            </a:r>
            <a:r>
              <a:rPr lang="fi-FI">
                <a:cs typeface="Calibri"/>
              </a:rPr>
              <a:t>!</a:t>
            </a:r>
          </a:p>
          <a:p>
            <a:pPr marL="0" indent="0">
              <a:buNone/>
            </a:pPr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078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7394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A31B82D-14EE-11C4-A735-A990B91BB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 Light"/>
              </a:rPr>
              <a:t>Toteutuneet </a:t>
            </a:r>
            <a:r>
              <a:rPr lang="fi-FI" err="1">
                <a:solidFill>
                  <a:srgbClr val="FFFFFF"/>
                </a:solidFill>
                <a:cs typeface="Calibri Light"/>
              </a:rPr>
              <a:t>JUKOn</a:t>
            </a:r>
            <a:r>
              <a:rPr lang="fi-FI">
                <a:solidFill>
                  <a:srgbClr val="FFFFFF"/>
                </a:solidFill>
                <a:cs typeface="Calibri Light"/>
              </a:rPr>
              <a:t> lakot</a:t>
            </a:r>
            <a:endParaRPr lang="fi-FI">
              <a:solidFill>
                <a:srgbClr val="FFFFFF"/>
              </a:solidFill>
            </a:endParaRPr>
          </a:p>
        </p:txBody>
      </p:sp>
      <p:pic>
        <p:nvPicPr>
          <p:cNvPr id="6" name="Kuva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B5F9445B-3961-4DB4-3FAC-5D3448C17F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6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7772A7-3245-D95E-45D5-071C42254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835134" cy="4852362"/>
          </a:xfrm>
        </p:spPr>
        <p:txBody>
          <a:bodyPr vert="horz" lIns="91440" tIns="45720" rIns="91440" bIns="45720" numCol="2" rtlCol="0" anchor="ctr">
            <a:normAutofit/>
          </a:bodyPr>
          <a:lstStyle/>
          <a:p>
            <a:r>
              <a:rPr lang="fi-FI" sz="2000">
                <a:solidFill>
                  <a:srgbClr val="FFFFFF"/>
                </a:solidFill>
                <a:cs typeface="Calibri"/>
              </a:rPr>
              <a:t>6.-7.4.</a:t>
            </a:r>
          </a:p>
          <a:p>
            <a:pPr lvl="1"/>
            <a:r>
              <a:rPr lang="fi-FI" sz="2000">
                <a:solidFill>
                  <a:srgbClr val="FFFFFF"/>
                </a:solidFill>
                <a:cs typeface="Calibri"/>
              </a:rPr>
              <a:t>Rovaniemi</a:t>
            </a:r>
          </a:p>
          <a:p>
            <a:pPr lvl="1"/>
            <a:r>
              <a:rPr lang="fi-FI" sz="2000">
                <a:solidFill>
                  <a:srgbClr val="FFFFFF"/>
                </a:solidFill>
                <a:cs typeface="Calibri"/>
              </a:rPr>
              <a:t>Jyväskylä</a:t>
            </a:r>
          </a:p>
          <a:p>
            <a:pPr lvl="1"/>
            <a:r>
              <a:rPr lang="fi-FI" sz="2000">
                <a:solidFill>
                  <a:srgbClr val="FFFFFF"/>
                </a:solidFill>
                <a:cs typeface="Calibri"/>
              </a:rPr>
              <a:t>Turku</a:t>
            </a:r>
          </a:p>
          <a:p>
            <a:pPr lvl="1"/>
            <a:r>
              <a:rPr lang="fi-FI" sz="2000">
                <a:solidFill>
                  <a:srgbClr val="FFFFFF"/>
                </a:solidFill>
                <a:cs typeface="Calibri"/>
              </a:rPr>
              <a:t>Oulu</a:t>
            </a:r>
          </a:p>
          <a:p>
            <a:r>
              <a:rPr lang="fi-FI" sz="2000">
                <a:solidFill>
                  <a:srgbClr val="FFFFFF"/>
                </a:solidFill>
                <a:cs typeface="Calibri"/>
              </a:rPr>
              <a:t>12-13.4.</a:t>
            </a:r>
          </a:p>
          <a:p>
            <a:pPr lvl="1"/>
            <a:r>
              <a:rPr lang="fi-FI" sz="2000">
                <a:solidFill>
                  <a:srgbClr val="FFFFFF"/>
                </a:solidFill>
                <a:cs typeface="Calibri"/>
              </a:rPr>
              <a:t>Tampere</a:t>
            </a:r>
          </a:p>
          <a:p>
            <a:pPr lvl="1"/>
            <a:r>
              <a:rPr lang="fi-FI" sz="2000">
                <a:solidFill>
                  <a:srgbClr val="FFFFFF"/>
                </a:solidFill>
                <a:cs typeface="Calibri"/>
              </a:rPr>
              <a:t>Kuopio</a:t>
            </a:r>
          </a:p>
        </p:txBody>
      </p:sp>
    </p:spTree>
    <p:extLst>
      <p:ext uri="{BB962C8B-B14F-4D97-AF65-F5344CB8AC3E}">
        <p14:creationId xmlns:p14="http://schemas.microsoft.com/office/powerpoint/2010/main" val="420677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89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1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40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58D235B8-3D10-493F-88AC-84BB404C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Kuva 12" descr="Kuva, joka sisältää kohteen taivas, ulko, tie, tapa&#10;&#10;Kuvaus luotu automaattisesti">
            <a:extLst>
              <a:ext uri="{FF2B5EF4-FFF2-40B4-BE49-F238E27FC236}">
                <a16:creationId xmlns:a16="http://schemas.microsoft.com/office/drawing/2014/main" id="{6F400197-99C9-956F-0E94-E57DD34266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7" b="7432"/>
          <a:stretch/>
        </p:blipFill>
        <p:spPr>
          <a:xfrm>
            <a:off x="20" y="10"/>
            <a:ext cx="6097022" cy="3428990"/>
          </a:xfrm>
          <a:prstGeom prst="rect">
            <a:avLst/>
          </a:prstGeom>
        </p:spPr>
      </p:pic>
      <p:pic>
        <p:nvPicPr>
          <p:cNvPr id="7" name="Kuva 6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492EB725-1FF1-A825-344B-D9161B7D8F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" r="1" b="15430"/>
          <a:stretch/>
        </p:blipFill>
        <p:spPr>
          <a:xfrm>
            <a:off x="6098422" y="10"/>
            <a:ext cx="6093578" cy="3428990"/>
          </a:xfrm>
          <a:prstGeom prst="rect">
            <a:avLst/>
          </a:prstGeom>
        </p:spPr>
      </p:pic>
      <p:pic>
        <p:nvPicPr>
          <p:cNvPr id="5" name="Kuva 4" descr="Kuva, joka sisältää kohteen henkilö, henkilöt, ryhmä, ulko&#10;&#10;Kuvaus luotu automaattisesti">
            <a:extLst>
              <a:ext uri="{FF2B5EF4-FFF2-40B4-BE49-F238E27FC236}">
                <a16:creationId xmlns:a16="http://schemas.microsoft.com/office/drawing/2014/main" id="{AD33155B-410B-6B74-577F-C01536BA1F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8" r="-1" b="4169"/>
          <a:stretch/>
        </p:blipFill>
        <p:spPr>
          <a:xfrm>
            <a:off x="7328" y="3429000"/>
            <a:ext cx="6093578" cy="3429000"/>
          </a:xfrm>
          <a:prstGeom prst="rect">
            <a:avLst/>
          </a:prstGeom>
        </p:spPr>
      </p:pic>
      <p:pic>
        <p:nvPicPr>
          <p:cNvPr id="4" name="Kuva 4" descr="Kuva, joka sisältää kohteen henkilö, taivas, ulko, ryhmä&#10;&#10;Kuvaus luotu automaattisesti">
            <a:extLst>
              <a:ext uri="{FF2B5EF4-FFF2-40B4-BE49-F238E27FC236}">
                <a16:creationId xmlns:a16="http://schemas.microsoft.com/office/drawing/2014/main" id="{3B1C6790-C5A9-C0D0-F0B5-240C5B81BB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60000"/>
          </a:blip>
          <a:srcRect t="15449" r="-2" b="-2"/>
          <a:stretch/>
        </p:blipFill>
        <p:spPr>
          <a:xfrm>
            <a:off x="6101860" y="3429000"/>
            <a:ext cx="6093578" cy="3429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885DBB4-4073-67B4-C781-661034809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503" y="3512261"/>
            <a:ext cx="9801082" cy="20596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ArvoaAsiantuntijalle!</a:t>
            </a:r>
          </a:p>
        </p:txBody>
      </p:sp>
    </p:spTree>
    <p:extLst>
      <p:ext uri="{BB962C8B-B14F-4D97-AF65-F5344CB8AC3E}">
        <p14:creationId xmlns:p14="http://schemas.microsoft.com/office/powerpoint/2010/main" val="239712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EB435C8E-B86A-D532-5FF8-D4E3ADC82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563895"/>
            <a:ext cx="5109005" cy="1777829"/>
          </a:xfrm>
        </p:spPr>
        <p:txBody>
          <a:bodyPr>
            <a:normAutofit/>
          </a:bodyPr>
          <a:lstStyle/>
          <a:p>
            <a:pPr algn="r"/>
            <a:r>
              <a:rPr lang="fi-FI" sz="4000">
                <a:cs typeface="Calibri Light"/>
              </a:rPr>
              <a:t>Jäsenistöä mielenilmauksissa</a:t>
            </a:r>
            <a:endParaRPr lang="fi-FI" sz="4000"/>
          </a:p>
        </p:txBody>
      </p:sp>
      <p:pic>
        <p:nvPicPr>
          <p:cNvPr id="6" name="Kuva 6" descr="Kuva, joka sisältää kohteen henkilö, väkijoukko&#10;&#10;Kuvaus luotu automaattisesti">
            <a:extLst>
              <a:ext uri="{FF2B5EF4-FFF2-40B4-BE49-F238E27FC236}">
                <a16:creationId xmlns:a16="http://schemas.microsoft.com/office/drawing/2014/main" id="{5D146F0C-DA4F-A928-A37C-293B0AFB4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7" r="-1" b="-1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4" name="Kuva 4" descr="Kuva, joka sisältää kohteen teksti, henkilö, ulko, henkilöt&#10;&#10;Kuvaus luotu automaattisesti">
            <a:extLst>
              <a:ext uri="{FF2B5EF4-FFF2-40B4-BE49-F238E27FC236}">
                <a16:creationId xmlns:a16="http://schemas.microsoft.com/office/drawing/2014/main" id="{4296116A-C774-9E3B-F0F4-05C3E93DEC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02" r="1" b="1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04FB90-7884-7973-018D-7E88A3BD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776" y="4571423"/>
            <a:ext cx="5208544" cy="177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br>
              <a:rPr lang="en-US" sz="1800"/>
            </a:br>
            <a:endParaRPr lang="fi-FI" sz="18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1785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DE0466-395F-17FD-6AAD-1724E8711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Tilanne tänään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BA99CE-FC47-BD65-EC60-14750AA1E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solidFill>
                  <a:srgbClr val="FF0000"/>
                </a:solidFill>
                <a:cs typeface="Calibri"/>
              </a:rPr>
              <a:t>Pääkaupunkiseudun lakkovaroitus (JUKO + JAU) 19.-25.4. </a:t>
            </a:r>
            <a:endParaRPr lang="fi-FI">
              <a:cs typeface="Calibri"/>
            </a:endParaRPr>
          </a:p>
          <a:p>
            <a:r>
              <a:rPr lang="fi-FI">
                <a:cs typeface="Calibri"/>
              </a:rPr>
              <a:t>Valtakunnansovittelija on esittänyt elinkeino- ja työministeri Tuula Haataiselle </a:t>
            </a:r>
            <a:r>
              <a:rPr lang="fi-FI" err="1">
                <a:cs typeface="Calibri"/>
              </a:rPr>
              <a:t>JUKOn</a:t>
            </a:r>
            <a:r>
              <a:rPr lang="fi-FI">
                <a:cs typeface="Calibri"/>
              </a:rPr>
              <a:t> ja </a:t>
            </a:r>
            <a:r>
              <a:rPr lang="fi-FI" err="1">
                <a:cs typeface="Calibri"/>
              </a:rPr>
              <a:t>JAUn</a:t>
            </a:r>
            <a:r>
              <a:rPr lang="fi-FI">
                <a:cs typeface="Calibri"/>
              </a:rPr>
              <a:t> lakkojen siirtämistä </a:t>
            </a:r>
            <a:endParaRPr lang="fi-FI"/>
          </a:p>
          <a:p>
            <a:r>
              <a:rPr lang="fi-FI">
                <a:cs typeface="Calibri"/>
              </a:rPr>
              <a:t>Haatainen on tänään 14.4. todennut että lakot siirtyvät 2 viikolla eli uusi ajankohta </a:t>
            </a:r>
            <a:r>
              <a:rPr lang="fi-FI">
                <a:solidFill>
                  <a:srgbClr val="FF0000"/>
                </a:solidFill>
                <a:cs typeface="Calibri"/>
              </a:rPr>
              <a:t>3.-9.5.</a:t>
            </a:r>
          </a:p>
          <a:p>
            <a:r>
              <a:rPr lang="fi-FI">
                <a:cs typeface="Calibri"/>
              </a:rPr>
              <a:t>JUKO ja JAU vahvistaa vielä myöhemmin lakon alkamisen päivämäärän</a:t>
            </a:r>
          </a:p>
        </p:txBody>
      </p:sp>
    </p:spTree>
    <p:extLst>
      <p:ext uri="{BB962C8B-B14F-4D97-AF65-F5344CB8AC3E}">
        <p14:creationId xmlns:p14="http://schemas.microsoft.com/office/powerpoint/2010/main" val="2113794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680</Words>
  <Application>Microsoft Office PowerPoint</Application>
  <PresentationFormat>Laajakuva</PresentationFormat>
  <Paragraphs>111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2" baseType="lpstr">
      <vt:lpstr>Calibri</vt:lpstr>
      <vt:lpstr>Calibri Light</vt:lpstr>
      <vt:lpstr>Office-teema</vt:lpstr>
      <vt:lpstr>Lakkoinfo 14.4.</vt:lpstr>
      <vt:lpstr>Neuvotteluiden tilanne</vt:lpstr>
      <vt:lpstr>Sopimusosapuolet</vt:lpstr>
      <vt:lpstr>Miksi lakkoon?</vt:lpstr>
      <vt:lpstr>Työtaistelut, lakot</vt:lpstr>
      <vt:lpstr>Toteutuneet JUKOn lakot</vt:lpstr>
      <vt:lpstr>ArvoaAsiantuntijalle!</vt:lpstr>
      <vt:lpstr>Jäsenistöä mielenilmauksissa</vt:lpstr>
      <vt:lpstr>Tilanne tänään</vt:lpstr>
      <vt:lpstr>JUKOn seuraavat lakot </vt:lpstr>
      <vt:lpstr>JUKOn lakot</vt:lpstr>
      <vt:lpstr>Miksi juuri nämä paikat lakossa?</vt:lpstr>
      <vt:lpstr>5. lakkoaalto</vt:lpstr>
      <vt:lpstr>Mitä sopimusaloja lakko koskee?</vt:lpstr>
      <vt:lpstr>PowerPoint-esitys</vt:lpstr>
      <vt:lpstr>Mitä minun kuuluu nyt tehdä?</vt:lpstr>
      <vt:lpstr>Muista somettaa!</vt:lpstr>
      <vt:lpstr>Fysioterapeutti – tue työtaistelua somessa!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Krista Alm</dc:creator>
  <cp:lastModifiedBy>Krista Alm</cp:lastModifiedBy>
  <cp:revision>1</cp:revision>
  <dcterms:created xsi:type="dcterms:W3CDTF">2022-04-04T09:30:26Z</dcterms:created>
  <dcterms:modified xsi:type="dcterms:W3CDTF">2022-04-14T11:08:09Z</dcterms:modified>
</cp:coreProperties>
</file>