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60" r:id="rId5"/>
    <p:sldId id="259" r:id="rId6"/>
    <p:sldId id="261" r:id="rId7"/>
    <p:sldId id="322" r:id="rId8"/>
    <p:sldId id="263" r:id="rId9"/>
    <p:sldId id="264" r:id="rId10"/>
    <p:sldId id="321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F4A930-3BC0-4780-86B5-13C1FC614DF8}" v="37" dt="2019-09-23T14:43:06.4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86" y="1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719987-CAE4-41B6-B417-807D8F0BA9F7}" type="datetimeFigureOut">
              <a:rPr lang="fi-FI" smtClean="0"/>
              <a:t>19.1.2023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73A8F-F62B-4E17-AE6B-5A5B476B3E99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16274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829C71-3663-4742-9DBE-B918E1277514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971694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911FD3-54C0-4B6B-A7A3-5C54F862FF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4DE8E1A-9EAE-4096-836F-93261F8CCF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655541A-66A1-481E-AECD-6E76CB35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4FE-B336-493B-9AB0-8B681330D7E8}" type="datetimeFigureOut">
              <a:rPr lang="fi-FI" smtClean="0"/>
              <a:t>19.1.2023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FCCBD7E-E20F-4CA9-97CA-DC5ED8DFEA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0B687C-8DC0-4C27-948E-B09161DF1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C5C-B9F4-4507-BFE8-1816367E4F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364181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746940-8C1D-4514-9F5A-C558F8751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6891" y="1429182"/>
            <a:ext cx="10515600" cy="1009651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07DBD40-8AA2-451D-B793-9C4CD6750E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891" y="2573770"/>
            <a:ext cx="10515600" cy="3522230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94A44B0-6EE3-4204-B44E-66A1533331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5473" y="649287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BF54FE-B336-493B-9AB0-8B681330D7E8}" type="datetimeFigureOut">
              <a:rPr lang="fi-FI" smtClean="0"/>
              <a:pPr/>
              <a:t>19.1.2023</a:t>
            </a:fld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0AC45F0-8818-4A1F-9361-9535ECC6F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888673" y="6492875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0A2AC5C-B9F4-4507-BFE8-1816367E4F4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1045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F7E4129-348E-4D91-B6A1-A4C50997B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709" y="1295543"/>
            <a:ext cx="10515600" cy="1009650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8185B49-22A8-4913-BF0F-66C0B80B864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70709" y="2484581"/>
            <a:ext cx="5181600" cy="369238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B900BB2E-28C1-4B28-B882-0CB04A4F8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04709" y="2484581"/>
            <a:ext cx="5181600" cy="3692381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3220196-E413-493A-A1DD-B5B01F929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4FE-B336-493B-9AB0-8B681330D7E8}" type="datetimeFigureOut">
              <a:rPr lang="fi-FI" smtClean="0"/>
              <a:t>19.1.2023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04803FF-495D-46E3-8368-6E13B5AB9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4A8252A1-25D9-4782-A4CD-4CA68FD72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C5C-B9F4-4507-BFE8-1816367E4F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9234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725FA1-1E27-429E-ACC0-5181910B6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824" y="1204262"/>
            <a:ext cx="10515600" cy="1022351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10CDAD74-2E40-4AEB-9C21-2C4D6DC7EC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3824" y="2391640"/>
            <a:ext cx="5157787" cy="5654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6049CF5B-52BD-486C-9119-E4B0D54897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55412" y="3040423"/>
            <a:ext cx="5157787" cy="315089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26A1236-7A73-4C7E-80E6-52CD059D06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86236" y="2391640"/>
            <a:ext cx="5183188" cy="5654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5CB1C8D-A521-4FE2-9F07-FC9DBA1F45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7824" y="3040423"/>
            <a:ext cx="5183188" cy="3150899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F72BE608-411F-4606-A3DB-F8E16A7ADB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4FE-B336-493B-9AB0-8B681330D7E8}" type="datetimeFigureOut">
              <a:rPr lang="fi-FI" smtClean="0"/>
              <a:t>19.1.2023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92D20E94-C6A5-4B86-A655-2D211AE1E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3973E35-F9A1-4D5C-88A0-C97461266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C5C-B9F4-4507-BFE8-1816367E4F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88497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EBA2999-1DD3-433C-BE2E-179AE00F3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709" y="1228436"/>
            <a:ext cx="10515600" cy="988724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E11E954-E5B0-4E7B-8FD2-B437F99D7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4FE-B336-493B-9AB0-8B681330D7E8}" type="datetimeFigureOut">
              <a:rPr lang="fi-FI" smtClean="0"/>
              <a:t>19.1.2023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E7D68FB-6EFD-4693-8255-C13FCA825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2738644B-E4D7-4929-A708-69E92C3CE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C5C-B9F4-4507-BFE8-1816367E4F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5363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059481B4-7616-4BFB-BAA9-1A94DF2AD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4FE-B336-493B-9AB0-8B681330D7E8}" type="datetimeFigureOut">
              <a:rPr lang="fi-FI" smtClean="0"/>
              <a:t>19.1.2023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72B1D6C-5681-4172-A4B5-C9265DC6F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1891B4D-282F-4ABB-ADEB-6568D3B75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C5C-B9F4-4507-BFE8-1816367E4F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013080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0FEA05-44E9-433B-87E1-166634486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297" y="1450109"/>
            <a:ext cx="3932237" cy="94903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343F067B-1271-4DD5-8205-B14A021E5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450109"/>
            <a:ext cx="6172200" cy="441094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3A77E35-A1E3-4A30-934C-AD9DA3327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72296" y="2544762"/>
            <a:ext cx="3932237" cy="33162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4F111C4-AA58-4D78-B025-3B1EBBA51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4FE-B336-493B-9AB0-8B681330D7E8}" type="datetimeFigureOut">
              <a:rPr lang="fi-FI" smtClean="0"/>
              <a:t>19.1.2023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C610A18-EAE2-4C8D-8218-8C7713F8F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17070A1-7B90-41F2-BF4C-1F8E2E19E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C5C-B9F4-4507-BFE8-1816367E4F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81967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9C0263C-1E53-4DE4-B984-C6F442F81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1533" y="1346777"/>
            <a:ext cx="3932237" cy="958273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fi-FI" dirty="0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C88681D0-1B18-48E4-9EB8-6B359131A6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46777"/>
            <a:ext cx="6172200" cy="45142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B13DFE3-F914-4271-8A0E-4B5D00AA04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81532" y="2432628"/>
            <a:ext cx="3932237" cy="342842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022C7D7-5B34-497C-BCA0-231C34C611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F54FE-B336-493B-9AB0-8B681330D7E8}" type="datetimeFigureOut">
              <a:rPr lang="fi-FI" smtClean="0"/>
              <a:t>19.1.2023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CDCEC1F-9E00-445B-B504-77F2B73C2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2FF14D4-ACCD-46F0-BC66-D07D8F82C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2AC5C-B9F4-4507-BFE8-1816367E4F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0467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79A42DC6-0F32-49E7-AC44-B464BAD5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043FB18F-1245-478D-81F4-8339F507F4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96E70104-EDEA-4106-9F60-81C889E31C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BF54FE-B336-493B-9AB0-8B681330D7E8}" type="datetimeFigureOut">
              <a:rPr lang="fi-FI" smtClean="0"/>
              <a:t>19.1.2023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5AED795-173F-46ED-BB23-5E5327E146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7BDB77B-2268-457A-A8A2-BC845C4C46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2AC5C-B9F4-4507-BFE8-1816367E4F4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9011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suomenfysioterapeutit.fi/wp-content/uploads/2019/06/Fysioterapeutit-kouluilla.pdf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mailto:tiina.makinen@suomenfysioterapeutit.fi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suomenfysioterapeutit.fi/fysioterapeutitkouluill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E3C8CF5-6904-47FD-8B74-E65A1CFD2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29000"/>
            <a:ext cx="12192000" cy="1009651"/>
          </a:xfrm>
        </p:spPr>
        <p:txBody>
          <a:bodyPr>
            <a:normAutofit/>
          </a:bodyPr>
          <a:lstStyle/>
          <a:p>
            <a:pPr algn="ctr"/>
            <a:r>
              <a:rPr lang="fi-FI" sz="6000" b="1" dirty="0">
                <a:solidFill>
                  <a:schemeClr val="bg1"/>
                </a:solidFill>
              </a:rPr>
              <a:t>Fysioterapeutit kouluilla 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112D56CB-DC88-A097-50CC-D82DF063B5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3" y="533068"/>
            <a:ext cx="3953264" cy="896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469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8F6C4F5-0677-4149-A4F2-0CBF8AE61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917" y="1217148"/>
            <a:ext cx="10515600" cy="1009651"/>
          </a:xfrm>
        </p:spPr>
        <p:txBody>
          <a:bodyPr>
            <a:normAutofit/>
          </a:bodyPr>
          <a:lstStyle/>
          <a:p>
            <a:r>
              <a:rPr lang="fi-FI" sz="4000" dirty="0">
                <a:solidFill>
                  <a:schemeClr val="accent5">
                    <a:lumMod val="50000"/>
                  </a:schemeClr>
                </a:solidFill>
              </a:rPr>
              <a:t>Miksi fysioterapeutit kouluille?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47873C4-39FB-404D-9112-0018BDC6E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891" y="2438400"/>
            <a:ext cx="10515600" cy="3657600"/>
          </a:xfrm>
        </p:spPr>
        <p:txBody>
          <a:bodyPr>
            <a:normAutofit/>
          </a:bodyPr>
          <a:lstStyle/>
          <a:p>
            <a:r>
              <a:rPr lang="fi-FI" sz="2400" dirty="0"/>
              <a:t>Kouluterveyskyselyn, </a:t>
            </a:r>
            <a:r>
              <a:rPr lang="fi-FI" sz="2400" dirty="0" err="1"/>
              <a:t>Move</a:t>
            </a:r>
            <a:r>
              <a:rPr lang="fi-FI" sz="2400" dirty="0"/>
              <a:t>!-mittausten ja LIITU-tutkimuksen mukaan lapset liikkuvat vähän, heillä on tuki- ja liikuntaelinoireita ja heidän fyysinen toimintakykynsä on alentunut.</a:t>
            </a:r>
          </a:p>
          <a:p>
            <a:r>
              <a:rPr lang="fi-FI" sz="2400" dirty="0"/>
              <a:t>Suomen Fysioterapeuttien teettämän kyselyn mukaan suurin osa perusterveydenhuollon fysioterapeuteista ei työskentele kouluilla, vaan palvelu tuotetaan terveysasemilla</a:t>
            </a:r>
          </a:p>
          <a:p>
            <a:pPr marL="0" indent="0">
              <a:buNone/>
            </a:pPr>
            <a:r>
              <a:rPr lang="fi-FI" sz="2400" dirty="0">
                <a:sym typeface="Wingdings" panose="05000000000000000000" pitchFamily="2" charset="2"/>
              </a:rPr>
              <a:t> Fysioterapeuttien tulee jalkautua </a:t>
            </a:r>
            <a:r>
              <a:rPr lang="fi-FI" sz="2400" b="1" dirty="0">
                <a:sym typeface="Wingdings" panose="05000000000000000000" pitchFamily="2" charset="2"/>
              </a:rPr>
              <a:t>takaisin kouluille</a:t>
            </a:r>
            <a:r>
              <a:rPr lang="fi-FI" sz="2400" dirty="0">
                <a:sym typeface="Wingdings" panose="05000000000000000000" pitchFamily="2" charset="2"/>
              </a:rPr>
              <a:t>, jotta tiivis yhteistyö kouluterveydenhuollon muiden työntekijöiden kanssa lisääntyy ja fysioterapia on koululaisten saatavilla helposti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314171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D06240-2E21-4A8E-A701-AE58F7FD2D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000" dirty="0">
                <a:solidFill>
                  <a:schemeClr val="accent5">
                    <a:lumMod val="50000"/>
                  </a:schemeClr>
                </a:solidFill>
              </a:rPr>
              <a:t>Miten fysioterapeutit kouluille?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260D273-99B8-4943-9AEC-E0928EC8DE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6891" y="2573770"/>
            <a:ext cx="9460634" cy="3522230"/>
          </a:xfrm>
        </p:spPr>
        <p:txBody>
          <a:bodyPr>
            <a:normAutofit/>
          </a:bodyPr>
          <a:lstStyle/>
          <a:p>
            <a:r>
              <a:rPr lang="fi-FI" sz="2400" b="1" dirty="0"/>
              <a:t>Riihimäen</a:t>
            </a:r>
            <a:r>
              <a:rPr lang="fi-FI" sz="2400" dirty="0"/>
              <a:t> terveyskeskuksen kuntayhtymä siirsi fysioterapeutin työpisteen terveyskeskuksesta yläkouluille (6-10 luokat) ensin kahdeksi vuodeksi. Kokeilu nähtiin onnistuneena ja tarpeellisena, joten järjestely vakiinnutettiin. Näin on toimittu jo 15 vuoden ajan.</a:t>
            </a:r>
          </a:p>
          <a:p>
            <a:r>
              <a:rPr lang="fi-FI" sz="2400" b="1" dirty="0"/>
              <a:t>Kemissä</a:t>
            </a:r>
            <a:r>
              <a:rPr lang="fi-FI" sz="2400" dirty="0"/>
              <a:t> koulu on ostanut jo seitsemän vuoden ajan fysioterapeutin palvelun suoraan fysioterapeutilta. Tällä hetkellä 5 tuntia/kahtena päivänä kuukaudessa. Työn pääpaino on erityistarpeita omaavissa ala- ja yläkouluikäisissä lapsissa ja nuorissa.</a:t>
            </a:r>
          </a:p>
        </p:txBody>
      </p:sp>
    </p:spTree>
    <p:extLst>
      <p:ext uri="{BB962C8B-B14F-4D97-AF65-F5344CB8AC3E}">
        <p14:creationId xmlns:p14="http://schemas.microsoft.com/office/powerpoint/2010/main" val="3248503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2B4859AA-BFC8-4CF0-AD1D-EAFEBF3516E0}"/>
              </a:ext>
            </a:extLst>
          </p:cNvPr>
          <p:cNvSpPr txBox="1">
            <a:spLocks/>
          </p:cNvSpPr>
          <p:nvPr/>
        </p:nvSpPr>
        <p:spPr>
          <a:xfrm>
            <a:off x="907774" y="2699798"/>
            <a:ext cx="5188226" cy="44942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>
              <a:buNone/>
            </a:pPr>
            <a:r>
              <a:rPr lang="fi-FI" dirty="0"/>
              <a:t>Kouluilla ja oppilaitoksissa työskentelevän fysioterapeutin tehtävänkuvaan kuuluvat sekä </a:t>
            </a:r>
            <a:r>
              <a:rPr lang="fi-FI" b="1" dirty="0"/>
              <a:t>ennaltaehkäisevät toimet </a:t>
            </a:r>
            <a:r>
              <a:rPr lang="fi-FI" dirty="0"/>
              <a:t>koululaisten ja opiskelijoiden fyysisen toimintakyvyn lisäämiseksi että </a:t>
            </a:r>
            <a:r>
              <a:rPr lang="fi-FI" b="1" dirty="0"/>
              <a:t>varhainen puuttuminen </a:t>
            </a:r>
            <a:r>
              <a:rPr lang="fi-FI" dirty="0"/>
              <a:t>mm. tuki- ja liikuntaelinoireisiin.</a:t>
            </a:r>
          </a:p>
          <a:p>
            <a:endParaRPr lang="fi-FI" sz="1800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7E16554B-78E7-4D08-BC29-3154ADCA2EF7}"/>
              </a:ext>
            </a:extLst>
          </p:cNvPr>
          <p:cNvSpPr txBox="1">
            <a:spLocks/>
          </p:cNvSpPr>
          <p:nvPr/>
        </p:nvSpPr>
        <p:spPr>
          <a:xfrm>
            <a:off x="907774" y="1117086"/>
            <a:ext cx="4733925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3200" dirty="0">
                <a:solidFill>
                  <a:schemeClr val="accent5">
                    <a:lumMod val="50000"/>
                  </a:schemeClr>
                </a:solidFill>
              </a:rPr>
              <a:t>Mitä fysioterapeutin työ </a:t>
            </a:r>
          </a:p>
          <a:p>
            <a:pPr algn="l"/>
            <a:r>
              <a:rPr lang="fi-FI" sz="3200" dirty="0">
                <a:solidFill>
                  <a:schemeClr val="accent5">
                    <a:lumMod val="50000"/>
                  </a:schemeClr>
                </a:solidFill>
              </a:rPr>
              <a:t>kouluilla on?</a:t>
            </a:r>
            <a:endParaRPr lang="fi-FI" sz="3200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287156A-AE79-4B13-9014-03065000B7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05" b="24405"/>
          <a:stretch/>
        </p:blipFill>
        <p:spPr>
          <a:xfrm>
            <a:off x="5344872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376722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36D765-013F-4C03-929D-DF458D753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7134" y="1285461"/>
            <a:ext cx="9948066" cy="4982817"/>
          </a:xfrm>
        </p:spPr>
        <p:txBody>
          <a:bodyPr>
            <a:normAutofit fontScale="92500" lnSpcReduction="10000"/>
          </a:bodyPr>
          <a:lstStyle/>
          <a:p>
            <a:r>
              <a:rPr lang="fi-FI" sz="2600" dirty="0"/>
              <a:t>Vähän liikkuville ja ylipainoisille koululaisille mahdollistetaan fysioterapeutin ohjaama yksilöllinen harjoittelu</a:t>
            </a:r>
          </a:p>
          <a:p>
            <a:r>
              <a:rPr lang="fi-FI" sz="2600" dirty="0" err="1"/>
              <a:t>Move</a:t>
            </a:r>
            <a:r>
              <a:rPr lang="fi-FI" sz="2600" dirty="0"/>
              <a:t>!-mittaustuloksia hyödynnetään koululaisten fyysisen toimintakyvyn kehittämiseksi</a:t>
            </a:r>
          </a:p>
          <a:p>
            <a:r>
              <a:rPr lang="fi-FI" sz="2600" dirty="0"/>
              <a:t>Lasten ja nuorten psykofyysistä kehitystä tuetaan fysioterapian keinoin</a:t>
            </a:r>
          </a:p>
          <a:p>
            <a:r>
              <a:rPr lang="fi-FI" sz="2600" dirty="0"/>
              <a:t>Tuki- ja liikuntaelinoireiset koululaiset saavat avun varhaisessa vaiheessa</a:t>
            </a:r>
          </a:p>
          <a:p>
            <a:r>
              <a:rPr lang="fi-FI" sz="2600" dirty="0"/>
              <a:t>Opettajat voivat hyödyntää fysioterapeutin osaamista oppitunneilla, muussa koulun toiminnassa sekä tehostetun ja erityisen tuen piirissä oleville koululaisille</a:t>
            </a:r>
          </a:p>
          <a:p>
            <a:r>
              <a:rPr lang="fi-FI" sz="2600" dirty="0"/>
              <a:t>Suositus koululaisten ja opiskelijoiden fysioterapiasta kouluympäristössä </a:t>
            </a:r>
            <a:r>
              <a:rPr lang="fi-FI" sz="2600" dirty="0">
                <a:hlinkClick r:id="rId2"/>
              </a:rPr>
              <a:t>https://www.suomenfysioterapeutit.fi/wp-content/uploads/2019/06/Fysioterapeutit-kouluilla.pdf</a:t>
            </a:r>
            <a:r>
              <a:rPr lang="fi-FI" sz="2600" dirty="0"/>
              <a:t> </a:t>
            </a:r>
          </a:p>
          <a:p>
            <a:endParaRPr lang="fi-FI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90155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DD1CA55-2F52-4D9A-898E-34CAF03B5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14637"/>
            <a:ext cx="12192000" cy="1009651"/>
          </a:xfrm>
        </p:spPr>
        <p:txBody>
          <a:bodyPr/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Lapsissa ja nuorissa on tulevaisuus!</a:t>
            </a:r>
          </a:p>
        </p:txBody>
      </p:sp>
    </p:spTree>
    <p:extLst>
      <p:ext uri="{BB962C8B-B14F-4D97-AF65-F5344CB8AC3E}">
        <p14:creationId xmlns:p14="http://schemas.microsoft.com/office/powerpoint/2010/main" val="2390249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D5DB8048-3D20-41E0-B20E-BDD5EE6765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28" b="15928"/>
          <a:stretch/>
        </p:blipFill>
        <p:spPr>
          <a:xfrm>
            <a:off x="-1159477" y="10"/>
            <a:ext cx="6717436" cy="6857990"/>
          </a:xfrm>
          <a:custGeom>
            <a:avLst/>
            <a:gdLst/>
            <a:ahLst/>
            <a:cxnLst/>
            <a:rect l="l" t="t" r="r" b="b"/>
            <a:pathLst>
              <a:path w="6717456" h="6858000">
                <a:moveTo>
                  <a:pt x="0" y="0"/>
                </a:moveTo>
                <a:lnTo>
                  <a:pt x="6149468" y="0"/>
                </a:lnTo>
                <a:lnTo>
                  <a:pt x="6202448" y="162605"/>
                </a:lnTo>
                <a:cubicBezTo>
                  <a:pt x="6535625" y="1263763"/>
                  <a:pt x="6717456" y="2453207"/>
                  <a:pt x="6717456" y="3694043"/>
                </a:cubicBezTo>
                <a:cubicBezTo>
                  <a:pt x="6717456" y="4757617"/>
                  <a:pt x="6583866" y="5783433"/>
                  <a:pt x="6335883" y="6748259"/>
                </a:cubicBezTo>
                <a:lnTo>
                  <a:pt x="6305198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</p:pic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2B4859AA-BFC8-4CF0-AD1D-EAFEBF3516E0}"/>
              </a:ext>
            </a:extLst>
          </p:cNvPr>
          <p:cNvSpPr txBox="1">
            <a:spLocks/>
          </p:cNvSpPr>
          <p:nvPr/>
        </p:nvSpPr>
        <p:spPr>
          <a:xfrm>
            <a:off x="6230331" y="3034040"/>
            <a:ext cx="5510954" cy="290003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fi-FI" sz="2000" b="1" dirty="0"/>
              <a:t>Tiina Mäkinen</a:t>
            </a:r>
            <a:r>
              <a:rPr lang="fi-FI" sz="2000" dirty="0"/>
              <a:t>, puheenjohtaja</a:t>
            </a:r>
            <a:br>
              <a:rPr lang="fi-FI" sz="2000" dirty="0"/>
            </a:br>
            <a:r>
              <a:rPr lang="fi-FI" sz="2000" dirty="0"/>
              <a:t>Suomen Fysioterapeutit ry</a:t>
            </a:r>
            <a:br>
              <a:rPr lang="fi-FI" sz="2000" dirty="0"/>
            </a:br>
            <a:endParaRPr lang="fi-FI" sz="2000" dirty="0"/>
          </a:p>
          <a:p>
            <a:pPr algn="l"/>
            <a:r>
              <a:rPr lang="fi-FI" sz="2000" dirty="0"/>
              <a:t>p. 040 507 7382 </a:t>
            </a:r>
            <a:br>
              <a:rPr lang="fi-FI" sz="2000" dirty="0"/>
            </a:br>
            <a:r>
              <a:rPr lang="fi-FI" sz="2000" dirty="0">
                <a:hlinkClick r:id="rId3"/>
              </a:rPr>
              <a:t>tiina.makinen@suomenfysioterapeutit.fi</a:t>
            </a:r>
            <a:endParaRPr lang="fi-FI" sz="2000" dirty="0"/>
          </a:p>
          <a:p>
            <a:pPr algn="l"/>
            <a:endParaRPr lang="fi-FI" sz="2000" dirty="0"/>
          </a:p>
          <a:p>
            <a:pPr algn="l"/>
            <a:r>
              <a:rPr lang="fi-FI" sz="1700" dirty="0">
                <a:hlinkClick r:id="rId4"/>
              </a:rPr>
              <a:t>www.suomenfysioterapeutit.fi/fysioterapeutitkouluilla</a:t>
            </a:r>
            <a:endParaRPr lang="fi-FI" sz="1700" dirty="0"/>
          </a:p>
          <a:p>
            <a:pPr algn="l"/>
            <a:br>
              <a:rPr lang="fi-FI" sz="2000" dirty="0"/>
            </a:br>
            <a:br>
              <a:rPr lang="fi-FI" sz="2000" dirty="0"/>
            </a:br>
            <a:endParaRPr lang="fi-FI" sz="1800" dirty="0"/>
          </a:p>
        </p:txBody>
      </p:sp>
      <p:sp>
        <p:nvSpPr>
          <p:cNvPr id="6" name="Otsikko 1">
            <a:extLst>
              <a:ext uri="{FF2B5EF4-FFF2-40B4-BE49-F238E27FC236}">
                <a16:creationId xmlns:a16="http://schemas.microsoft.com/office/drawing/2014/main" id="{7E16554B-78E7-4D08-BC29-3154ADCA2EF7}"/>
              </a:ext>
            </a:extLst>
          </p:cNvPr>
          <p:cNvSpPr txBox="1">
            <a:spLocks/>
          </p:cNvSpPr>
          <p:nvPr/>
        </p:nvSpPr>
        <p:spPr>
          <a:xfrm>
            <a:off x="6230331" y="118580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i-FI" sz="4000" dirty="0">
                <a:solidFill>
                  <a:schemeClr val="accent1">
                    <a:lumMod val="50000"/>
                  </a:schemeClr>
                </a:solidFill>
              </a:rPr>
              <a:t>Neuvontaa </a:t>
            </a:r>
            <a:br>
              <a:rPr lang="fi-FI" sz="4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fi-FI" sz="4000" dirty="0">
                <a:solidFill>
                  <a:schemeClr val="accent1">
                    <a:lumMod val="50000"/>
                  </a:schemeClr>
                </a:solidFill>
              </a:rPr>
              <a:t>toimintamalleista</a:t>
            </a:r>
          </a:p>
        </p:txBody>
      </p:sp>
    </p:spTree>
    <p:extLst>
      <p:ext uri="{BB962C8B-B14F-4D97-AF65-F5344CB8AC3E}">
        <p14:creationId xmlns:p14="http://schemas.microsoft.com/office/powerpoint/2010/main" val="18068701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sap">
      <a:majorFont>
        <a:latin typeface="Asap"/>
        <a:ea typeface=""/>
        <a:cs typeface=""/>
      </a:majorFont>
      <a:minorFont>
        <a:latin typeface="Asa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uomenFysioterapeutit2018  -  Vain luku" id="{38999560-36D0-43D7-921A-65541D3B22A6}" vid="{86E5F854-4BEB-479F-986B-4593F813ADB1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E8FCFF4E22EB4448F939BCE7775C79E" ma:contentTypeVersion="6" ma:contentTypeDescription="Create a new document." ma:contentTypeScope="" ma:versionID="c9acf327154f01e51380e062a3abcdd6">
  <xsd:schema xmlns:xsd="http://www.w3.org/2001/XMLSchema" xmlns:xs="http://www.w3.org/2001/XMLSchema" xmlns:p="http://schemas.microsoft.com/office/2006/metadata/properties" xmlns:ns3="a4321e46-7a8d-4bef-8b08-91ed73e75f75" targetNamespace="http://schemas.microsoft.com/office/2006/metadata/properties" ma:root="true" ma:fieldsID="3303ec287447b913f49c1a69a4e018a7" ns3:_="">
    <xsd:import namespace="a4321e46-7a8d-4bef-8b08-91ed73e75f7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321e46-7a8d-4bef-8b08-91ed73e75f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70B1E73-A685-4D8A-8443-26289142068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D25E41-B791-4306-A27B-784E4D5311D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321e46-7a8d-4bef-8b08-91ed73e75f7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E56607B-2F51-4260-82A9-EFAB2A94A8E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SuomenFysioterapeutit2018pppohja</Template>
  <TotalTime>1371</TotalTime>
  <Words>287</Words>
  <Application>Microsoft Office PowerPoint</Application>
  <PresentationFormat>Laajakuva</PresentationFormat>
  <Paragraphs>25</Paragraphs>
  <Slides>7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7</vt:i4>
      </vt:variant>
    </vt:vector>
  </HeadingPairs>
  <TitlesOfParts>
    <vt:vector size="11" baseType="lpstr">
      <vt:lpstr>Arial</vt:lpstr>
      <vt:lpstr>Asap</vt:lpstr>
      <vt:lpstr>Calibri</vt:lpstr>
      <vt:lpstr>Office-teema</vt:lpstr>
      <vt:lpstr>Fysioterapeutit kouluilla </vt:lpstr>
      <vt:lpstr>Miksi fysioterapeutit kouluille?</vt:lpstr>
      <vt:lpstr>Miten fysioterapeutit kouluille?</vt:lpstr>
      <vt:lpstr>PowerPoint-esitys</vt:lpstr>
      <vt:lpstr>PowerPoint-esitys</vt:lpstr>
      <vt:lpstr>Lapsissa ja nuorissa on tulevaisuus!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Fysioterapeutit kouluille</dc:title>
  <dc:creator>Anu Pollari</dc:creator>
  <cp:lastModifiedBy>Krista Alm</cp:lastModifiedBy>
  <cp:revision>3</cp:revision>
  <dcterms:created xsi:type="dcterms:W3CDTF">2019-05-12T04:56:52Z</dcterms:created>
  <dcterms:modified xsi:type="dcterms:W3CDTF">2023-01-19T11:00:21Z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0x010100CE8FCFF4E22EB4448F939BCE7775C79E</vt:lpwstr>
  </property>
</Properties>
</file>